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diagrams/data2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37"/>
  </p:notesMasterIdLst>
  <p:sldIdLst>
    <p:sldId id="257" r:id="rId5"/>
    <p:sldId id="308" r:id="rId6"/>
    <p:sldId id="267" r:id="rId7"/>
    <p:sldId id="259" r:id="rId8"/>
    <p:sldId id="265" r:id="rId9"/>
    <p:sldId id="309" r:id="rId10"/>
    <p:sldId id="268" r:id="rId11"/>
    <p:sldId id="271" r:id="rId12"/>
    <p:sldId id="270" r:id="rId13"/>
    <p:sldId id="310" r:id="rId14"/>
    <p:sldId id="318" r:id="rId15"/>
    <p:sldId id="262" r:id="rId16"/>
    <p:sldId id="273" r:id="rId17"/>
    <p:sldId id="274" r:id="rId18"/>
    <p:sldId id="275" r:id="rId19"/>
    <p:sldId id="319" r:id="rId20"/>
    <p:sldId id="263" r:id="rId21"/>
    <p:sldId id="278" r:id="rId22"/>
    <p:sldId id="311" r:id="rId23"/>
    <p:sldId id="313" r:id="rId24"/>
    <p:sldId id="314" r:id="rId25"/>
    <p:sldId id="280" r:id="rId26"/>
    <p:sldId id="320" r:id="rId27"/>
    <p:sldId id="264" r:id="rId28"/>
    <p:sldId id="285" r:id="rId29"/>
    <p:sldId id="304" r:id="rId30"/>
    <p:sldId id="305" r:id="rId31"/>
    <p:sldId id="306" r:id="rId32"/>
    <p:sldId id="316" r:id="rId33"/>
    <p:sldId id="321" r:id="rId34"/>
    <p:sldId id="296" r:id="rId35"/>
    <p:sldId id="26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7ED57-81FA-F54F-80B1-F9C1D973E314}" v="2" dt="2023-09-20T07:43:24.9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/>
    <p:restoredTop sz="94694"/>
  </p:normalViewPr>
  <p:slideViewPr>
    <p:cSldViewPr snapToGrid="0">
      <p:cViewPr varScale="1">
        <p:scale>
          <a:sx n="121" d="100"/>
          <a:sy n="121" d="100"/>
        </p:scale>
        <p:origin x="10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 Wai Henry Pang (PHY)" userId="2786e5ee-d217-49f6-ba76-e16cff8d7dd7" providerId="ADAL" clId="{CB07A13C-6994-C645-A19E-D5A376D818FA}"/>
    <pc:docChg chg="undo custSel addSld delSld modSld sldOrd">
      <pc:chgData name="Chun Wai Henry Pang (PHY)" userId="2786e5ee-d217-49f6-ba76-e16cff8d7dd7" providerId="ADAL" clId="{CB07A13C-6994-C645-A19E-D5A376D818FA}" dt="2023-08-11T06:48:57.582" v="3808" actId="14100"/>
      <pc:docMkLst>
        <pc:docMk/>
      </pc:docMkLst>
      <pc:sldChg chg="modSp mod">
        <pc:chgData name="Chun Wai Henry Pang (PHY)" userId="2786e5ee-d217-49f6-ba76-e16cff8d7dd7" providerId="ADAL" clId="{CB07A13C-6994-C645-A19E-D5A376D818FA}" dt="2023-08-09T10:36:50.697" v="28" actId="20577"/>
        <pc:sldMkLst>
          <pc:docMk/>
          <pc:sldMk cId="2151168278" sldId="257"/>
        </pc:sldMkLst>
        <pc:spChg chg="mod">
          <ac:chgData name="Chun Wai Henry Pang (PHY)" userId="2786e5ee-d217-49f6-ba76-e16cff8d7dd7" providerId="ADAL" clId="{CB07A13C-6994-C645-A19E-D5A376D818FA}" dt="2023-08-09T10:36:50.697" v="28" actId="20577"/>
          <ac:spMkLst>
            <pc:docMk/>
            <pc:sldMk cId="2151168278" sldId="257"/>
            <ac:spMk id="3" creationId="{C2570F48-7683-F7AF-0089-84247C095648}"/>
          </ac:spMkLst>
        </pc:spChg>
      </pc:sldChg>
      <pc:sldChg chg="delSp modSp del mod">
        <pc:chgData name="Chun Wai Henry Pang (PHY)" userId="2786e5ee-d217-49f6-ba76-e16cff8d7dd7" providerId="ADAL" clId="{CB07A13C-6994-C645-A19E-D5A376D818FA}" dt="2023-08-10T02:38:58.524" v="352" actId="2696"/>
        <pc:sldMkLst>
          <pc:docMk/>
          <pc:sldMk cId="1540951436" sldId="258"/>
        </pc:sldMkLst>
        <pc:spChg chg="mod">
          <ac:chgData name="Chun Wai Henry Pang (PHY)" userId="2786e5ee-d217-49f6-ba76-e16cff8d7dd7" providerId="ADAL" clId="{CB07A13C-6994-C645-A19E-D5A376D818FA}" dt="2023-08-10T02:38:26.211" v="349" actId="20577"/>
          <ac:spMkLst>
            <pc:docMk/>
            <pc:sldMk cId="1540951436" sldId="258"/>
            <ac:spMk id="2" creationId="{EF46026E-FB92-2B91-7F57-6CE075A77FC5}"/>
          </ac:spMkLst>
        </pc:spChg>
        <pc:grpChg chg="del">
          <ac:chgData name="Chun Wai Henry Pang (PHY)" userId="2786e5ee-d217-49f6-ba76-e16cff8d7dd7" providerId="ADAL" clId="{CB07A13C-6994-C645-A19E-D5A376D818FA}" dt="2023-08-10T02:38:27.904" v="350" actId="478"/>
          <ac:grpSpMkLst>
            <pc:docMk/>
            <pc:sldMk cId="1540951436" sldId="258"/>
            <ac:grpSpMk id="4" creationId="{9A2D090C-16DA-2F3E-787A-4419362D8616}"/>
          </ac:grpSpMkLst>
        </pc:grpChg>
      </pc:sldChg>
      <pc:sldChg chg="modSp mod">
        <pc:chgData name="Chun Wai Henry Pang (PHY)" userId="2786e5ee-d217-49f6-ba76-e16cff8d7dd7" providerId="ADAL" clId="{CB07A13C-6994-C645-A19E-D5A376D818FA}" dt="2023-08-09T10:41:33.260" v="297" actId="20577"/>
        <pc:sldMkLst>
          <pc:docMk/>
          <pc:sldMk cId="2444434170" sldId="259"/>
        </pc:sldMkLst>
        <pc:spChg chg="mod">
          <ac:chgData name="Chun Wai Henry Pang (PHY)" userId="2786e5ee-d217-49f6-ba76-e16cff8d7dd7" providerId="ADAL" clId="{CB07A13C-6994-C645-A19E-D5A376D818FA}" dt="2023-08-09T10:40:22.159" v="295" actId="20577"/>
          <ac:spMkLst>
            <pc:docMk/>
            <pc:sldMk cId="2444434170" sldId="259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CB07A13C-6994-C645-A19E-D5A376D818FA}" dt="2023-08-09T10:41:33.260" v="297" actId="20577"/>
          <ac:spMkLst>
            <pc:docMk/>
            <pc:sldMk cId="2444434170" sldId="259"/>
            <ac:spMk id="3" creationId="{297A9F81-9987-134A-66A3-6737DBFE25DA}"/>
          </ac:spMkLst>
        </pc:spChg>
      </pc:sldChg>
      <pc:sldChg chg="modSp mod">
        <pc:chgData name="Chun Wai Henry Pang (PHY)" userId="2786e5ee-d217-49f6-ba76-e16cff8d7dd7" providerId="ADAL" clId="{CB07A13C-6994-C645-A19E-D5A376D818FA}" dt="2023-08-10T03:11:48.432" v="752" actId="1076"/>
        <pc:sldMkLst>
          <pc:docMk/>
          <pc:sldMk cId="1949296866" sldId="260"/>
        </pc:sldMkLst>
        <pc:picChg chg="mod">
          <ac:chgData name="Chun Wai Henry Pang (PHY)" userId="2786e5ee-d217-49f6-ba76-e16cff8d7dd7" providerId="ADAL" clId="{CB07A13C-6994-C645-A19E-D5A376D818FA}" dt="2023-08-10T03:11:48.432" v="752" actId="1076"/>
          <ac:picMkLst>
            <pc:docMk/>
            <pc:sldMk cId="1949296866" sldId="260"/>
            <ac:picMk id="18" creationId="{85CCF58D-5B38-B5AA-B118-4151D3217620}"/>
          </ac:picMkLst>
        </pc:picChg>
      </pc:sldChg>
      <pc:sldChg chg="modSp mod">
        <pc:chgData name="Chun Wai Henry Pang (PHY)" userId="2786e5ee-d217-49f6-ba76-e16cff8d7dd7" providerId="ADAL" clId="{CB07A13C-6994-C645-A19E-D5A376D818FA}" dt="2023-08-09T10:44:37.218" v="337" actId="20577"/>
        <pc:sldMkLst>
          <pc:docMk/>
          <pc:sldMk cId="473225511" sldId="261"/>
        </pc:sldMkLst>
        <pc:spChg chg="mod">
          <ac:chgData name="Chun Wai Henry Pang (PHY)" userId="2786e5ee-d217-49f6-ba76-e16cff8d7dd7" providerId="ADAL" clId="{CB07A13C-6994-C645-A19E-D5A376D818FA}" dt="2023-08-09T10:44:37.218" v="337" actId="20577"/>
          <ac:spMkLst>
            <pc:docMk/>
            <pc:sldMk cId="473225511" sldId="261"/>
            <ac:spMk id="3" creationId="{C2570F48-7683-F7AF-0089-84247C095648}"/>
          </ac:spMkLst>
        </pc:spChg>
      </pc:sldChg>
      <pc:sldChg chg="modSp mod">
        <pc:chgData name="Chun Wai Henry Pang (PHY)" userId="2786e5ee-d217-49f6-ba76-e16cff8d7dd7" providerId="ADAL" clId="{CB07A13C-6994-C645-A19E-D5A376D818FA}" dt="2023-08-09T10:42:44.064" v="311" actId="20577"/>
        <pc:sldMkLst>
          <pc:docMk/>
          <pc:sldMk cId="426381567" sldId="262"/>
        </pc:sldMkLst>
        <pc:spChg chg="mod">
          <ac:chgData name="Chun Wai Henry Pang (PHY)" userId="2786e5ee-d217-49f6-ba76-e16cff8d7dd7" providerId="ADAL" clId="{CB07A13C-6994-C645-A19E-D5A376D818FA}" dt="2023-08-09T10:42:44.064" v="311" actId="20577"/>
          <ac:spMkLst>
            <pc:docMk/>
            <pc:sldMk cId="426381567" sldId="262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CB07A13C-6994-C645-A19E-D5A376D818FA}" dt="2023-08-09T10:42:22.627" v="307" actId="20577"/>
          <ac:spMkLst>
            <pc:docMk/>
            <pc:sldMk cId="426381567" sldId="262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CB07A13C-6994-C645-A19E-D5A376D818FA}" dt="2023-08-09T10:42:33.503" v="308" actId="1076"/>
          <ac:picMkLst>
            <pc:docMk/>
            <pc:sldMk cId="426381567" sldId="262"/>
            <ac:picMk id="4" creationId="{4739E5BE-7898-2D4E-E7D4-1DA0250AA7E4}"/>
          </ac:picMkLst>
        </pc:picChg>
        <pc:picChg chg="mod">
          <ac:chgData name="Chun Wai Henry Pang (PHY)" userId="2786e5ee-d217-49f6-ba76-e16cff8d7dd7" providerId="ADAL" clId="{CB07A13C-6994-C645-A19E-D5A376D818FA}" dt="2023-08-09T10:42:38.593" v="309" actId="1076"/>
          <ac:picMkLst>
            <pc:docMk/>
            <pc:sldMk cId="426381567" sldId="262"/>
            <ac:picMk id="5" creationId="{2E66A38C-B207-B603-8B61-367FCEDE80ED}"/>
          </ac:picMkLst>
        </pc:picChg>
      </pc:sldChg>
      <pc:sldChg chg="modSp mod">
        <pc:chgData name="Chun Wai Henry Pang (PHY)" userId="2786e5ee-d217-49f6-ba76-e16cff8d7dd7" providerId="ADAL" clId="{CB07A13C-6994-C645-A19E-D5A376D818FA}" dt="2023-08-09T10:43:28.168" v="321" actId="20577"/>
        <pc:sldMkLst>
          <pc:docMk/>
          <pc:sldMk cId="2796894011" sldId="263"/>
        </pc:sldMkLst>
        <pc:spChg chg="mod">
          <ac:chgData name="Chun Wai Henry Pang (PHY)" userId="2786e5ee-d217-49f6-ba76-e16cff8d7dd7" providerId="ADAL" clId="{CB07A13C-6994-C645-A19E-D5A376D818FA}" dt="2023-08-09T10:43:07.261" v="318" actId="20577"/>
          <ac:spMkLst>
            <pc:docMk/>
            <pc:sldMk cId="2796894011" sldId="263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CB07A13C-6994-C645-A19E-D5A376D818FA}" dt="2023-08-09T10:43:28.168" v="321" actId="20577"/>
          <ac:spMkLst>
            <pc:docMk/>
            <pc:sldMk cId="2796894011" sldId="263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CB07A13C-6994-C645-A19E-D5A376D818FA}" dt="2023-08-09T10:43:15.504" v="319" actId="1076"/>
          <ac:picMkLst>
            <pc:docMk/>
            <pc:sldMk cId="2796894011" sldId="263"/>
            <ac:picMk id="4" creationId="{F83F5A6E-5412-9CE3-6644-F6223F6DBD43}"/>
          </ac:picMkLst>
        </pc:picChg>
        <pc:picChg chg="mod">
          <ac:chgData name="Chun Wai Henry Pang (PHY)" userId="2786e5ee-d217-49f6-ba76-e16cff8d7dd7" providerId="ADAL" clId="{CB07A13C-6994-C645-A19E-D5A376D818FA}" dt="2023-08-09T10:43:15.504" v="319" actId="1076"/>
          <ac:picMkLst>
            <pc:docMk/>
            <pc:sldMk cId="2796894011" sldId="263"/>
            <ac:picMk id="5" creationId="{7B3D8E59-6994-0CDC-A54B-BE48A4CA8184}"/>
          </ac:picMkLst>
        </pc:picChg>
      </pc:sldChg>
      <pc:sldChg chg="modSp mod">
        <pc:chgData name="Chun Wai Henry Pang (PHY)" userId="2786e5ee-d217-49f6-ba76-e16cff8d7dd7" providerId="ADAL" clId="{CB07A13C-6994-C645-A19E-D5A376D818FA}" dt="2023-08-09T10:44:30.586" v="335" actId="1076"/>
        <pc:sldMkLst>
          <pc:docMk/>
          <pc:sldMk cId="665233757" sldId="264"/>
        </pc:sldMkLst>
        <pc:spChg chg="mod">
          <ac:chgData name="Chun Wai Henry Pang (PHY)" userId="2786e5ee-d217-49f6-ba76-e16cff8d7dd7" providerId="ADAL" clId="{CB07A13C-6994-C645-A19E-D5A376D818FA}" dt="2023-08-09T10:43:56.656" v="328" actId="27636"/>
          <ac:spMkLst>
            <pc:docMk/>
            <pc:sldMk cId="665233757" sldId="264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CB07A13C-6994-C645-A19E-D5A376D818FA}" dt="2023-08-09T10:44:15.573" v="332" actId="20577"/>
          <ac:spMkLst>
            <pc:docMk/>
            <pc:sldMk cId="665233757" sldId="264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CB07A13C-6994-C645-A19E-D5A376D818FA}" dt="2023-08-09T10:44:27.462" v="334" actId="1076"/>
          <ac:picMkLst>
            <pc:docMk/>
            <pc:sldMk cId="665233757" sldId="264"/>
            <ac:picMk id="4" creationId="{D2067B08-695B-84AF-C58D-7D30004CB3F3}"/>
          </ac:picMkLst>
        </pc:picChg>
        <pc:picChg chg="mod">
          <ac:chgData name="Chun Wai Henry Pang (PHY)" userId="2786e5ee-d217-49f6-ba76-e16cff8d7dd7" providerId="ADAL" clId="{CB07A13C-6994-C645-A19E-D5A376D818FA}" dt="2023-08-09T10:44:30.586" v="335" actId="1076"/>
          <ac:picMkLst>
            <pc:docMk/>
            <pc:sldMk cId="665233757" sldId="264"/>
            <ac:picMk id="5" creationId="{52B6EC9A-5E76-5D52-7333-B870A38330B4}"/>
          </ac:picMkLst>
        </pc:picChg>
      </pc:sldChg>
      <pc:sldChg chg="addSp delSp modSp mod">
        <pc:chgData name="Chun Wai Henry Pang (PHY)" userId="2786e5ee-d217-49f6-ba76-e16cff8d7dd7" providerId="ADAL" clId="{CB07A13C-6994-C645-A19E-D5A376D818FA}" dt="2023-08-10T03:08:21.185" v="591" actId="20577"/>
        <pc:sldMkLst>
          <pc:docMk/>
          <pc:sldMk cId="1491414625" sldId="265"/>
        </pc:sldMkLst>
        <pc:spChg chg="mod">
          <ac:chgData name="Chun Wai Henry Pang (PHY)" userId="2786e5ee-d217-49f6-ba76-e16cff8d7dd7" providerId="ADAL" clId="{CB07A13C-6994-C645-A19E-D5A376D818FA}" dt="2023-08-10T03:01:46.005" v="423" actId="27636"/>
          <ac:spMkLst>
            <pc:docMk/>
            <pc:sldMk cId="1491414625" sldId="265"/>
            <ac:spMk id="2" creationId="{5867F2FA-4C9E-A875-C288-3977CF193C35}"/>
          </ac:spMkLst>
        </pc:spChg>
        <pc:spChg chg="del mod">
          <ac:chgData name="Chun Wai Henry Pang (PHY)" userId="2786e5ee-d217-49f6-ba76-e16cff8d7dd7" providerId="ADAL" clId="{CB07A13C-6994-C645-A19E-D5A376D818FA}" dt="2023-08-10T03:03:38.433" v="439" actId="478"/>
          <ac:spMkLst>
            <pc:docMk/>
            <pc:sldMk cId="1491414625" sldId="265"/>
            <ac:spMk id="3" creationId="{49F0B552-3C17-D86E-2B62-E37C7B3BCE84}"/>
          </ac:spMkLst>
        </pc:spChg>
        <pc:spChg chg="del">
          <ac:chgData name="Chun Wai Henry Pang (PHY)" userId="2786e5ee-d217-49f6-ba76-e16cff8d7dd7" providerId="ADAL" clId="{CB07A13C-6994-C645-A19E-D5A376D818FA}" dt="2023-08-10T03:01:26.424" v="419" actId="478"/>
          <ac:spMkLst>
            <pc:docMk/>
            <pc:sldMk cId="1491414625" sldId="265"/>
            <ac:spMk id="5" creationId="{5C1DA361-3430-54E4-6A68-BB809949B080}"/>
          </ac:spMkLst>
        </pc:spChg>
        <pc:spChg chg="add mod">
          <ac:chgData name="Chun Wai Henry Pang (PHY)" userId="2786e5ee-d217-49f6-ba76-e16cff8d7dd7" providerId="ADAL" clId="{CB07A13C-6994-C645-A19E-D5A376D818FA}" dt="2023-08-10T03:06:47.203" v="488" actId="1076"/>
          <ac:spMkLst>
            <pc:docMk/>
            <pc:sldMk cId="1491414625" sldId="265"/>
            <ac:spMk id="11" creationId="{9D3C8462-4E43-9693-6BB9-016846B420F5}"/>
          </ac:spMkLst>
        </pc:spChg>
        <pc:spChg chg="add del mod">
          <ac:chgData name="Chun Wai Henry Pang (PHY)" userId="2786e5ee-d217-49f6-ba76-e16cff8d7dd7" providerId="ADAL" clId="{CB07A13C-6994-C645-A19E-D5A376D818FA}" dt="2023-08-10T03:03:40.297" v="440" actId="478"/>
          <ac:spMkLst>
            <pc:docMk/>
            <pc:sldMk cId="1491414625" sldId="265"/>
            <ac:spMk id="13" creationId="{52BFED3E-9572-14D0-C0AE-4488E83B519E}"/>
          </ac:spMkLst>
        </pc:spChg>
        <pc:spChg chg="add mod">
          <ac:chgData name="Chun Wai Henry Pang (PHY)" userId="2786e5ee-d217-49f6-ba76-e16cff8d7dd7" providerId="ADAL" clId="{CB07A13C-6994-C645-A19E-D5A376D818FA}" dt="2023-08-10T03:07:14.193" v="521" actId="20577"/>
          <ac:spMkLst>
            <pc:docMk/>
            <pc:sldMk cId="1491414625" sldId="265"/>
            <ac:spMk id="14" creationId="{1320C6EE-BAC1-F189-5EAE-BC33F13337B1}"/>
          </ac:spMkLst>
        </pc:spChg>
        <pc:spChg chg="add mod">
          <ac:chgData name="Chun Wai Henry Pang (PHY)" userId="2786e5ee-d217-49f6-ba76-e16cff8d7dd7" providerId="ADAL" clId="{CB07A13C-6994-C645-A19E-D5A376D818FA}" dt="2023-08-10T03:08:21.185" v="591" actId="20577"/>
          <ac:spMkLst>
            <pc:docMk/>
            <pc:sldMk cId="1491414625" sldId="265"/>
            <ac:spMk id="17" creationId="{1894B51C-E915-4847-F685-5BF279008C09}"/>
          </ac:spMkLst>
        </pc:spChg>
        <pc:graphicFrameChg chg="add del mod">
          <ac:chgData name="Chun Wai Henry Pang (PHY)" userId="2786e5ee-d217-49f6-ba76-e16cff8d7dd7" providerId="ADAL" clId="{CB07A13C-6994-C645-A19E-D5A376D818FA}" dt="2023-08-10T03:05:07.367" v="468" actId="478"/>
          <ac:graphicFrameMkLst>
            <pc:docMk/>
            <pc:sldMk cId="1491414625" sldId="265"/>
            <ac:graphicFrameMk id="9" creationId="{D446EE09-D0CE-86F8-A520-0F118DE6F983}"/>
          </ac:graphicFrameMkLst>
        </pc:graphicFrameChg>
        <pc:picChg chg="del">
          <ac:chgData name="Chun Wai Henry Pang (PHY)" userId="2786e5ee-d217-49f6-ba76-e16cff8d7dd7" providerId="ADAL" clId="{CB07A13C-6994-C645-A19E-D5A376D818FA}" dt="2023-08-10T03:01:20.821" v="416" actId="478"/>
          <ac:picMkLst>
            <pc:docMk/>
            <pc:sldMk cId="1491414625" sldId="265"/>
            <ac:picMk id="4" creationId="{461D7CAF-CA4C-32F6-44F1-BAD2519603CC}"/>
          </ac:picMkLst>
        </pc:picChg>
        <pc:picChg chg="del">
          <ac:chgData name="Chun Wai Henry Pang (PHY)" userId="2786e5ee-d217-49f6-ba76-e16cff8d7dd7" providerId="ADAL" clId="{CB07A13C-6994-C645-A19E-D5A376D818FA}" dt="2023-08-10T03:01:24.715" v="418" actId="478"/>
          <ac:picMkLst>
            <pc:docMk/>
            <pc:sldMk cId="1491414625" sldId="265"/>
            <ac:picMk id="6" creationId="{ACEEF30E-FA55-E060-2AEF-898B3B50EFC5}"/>
          </ac:picMkLst>
        </pc:picChg>
        <pc:picChg chg="del">
          <ac:chgData name="Chun Wai Henry Pang (PHY)" userId="2786e5ee-d217-49f6-ba76-e16cff8d7dd7" providerId="ADAL" clId="{CB07A13C-6994-C645-A19E-D5A376D818FA}" dt="2023-08-10T03:01:23.971" v="417" actId="478"/>
          <ac:picMkLst>
            <pc:docMk/>
            <pc:sldMk cId="1491414625" sldId="265"/>
            <ac:picMk id="7" creationId="{65820C77-62F4-04AA-5226-ADE0DFF6E51A}"/>
          </ac:picMkLst>
        </pc:picChg>
        <pc:picChg chg="add mod">
          <ac:chgData name="Chun Wai Henry Pang (PHY)" userId="2786e5ee-d217-49f6-ba76-e16cff8d7dd7" providerId="ADAL" clId="{CB07A13C-6994-C645-A19E-D5A376D818FA}" dt="2023-08-10T03:05:29.224" v="474" actId="1076"/>
          <ac:picMkLst>
            <pc:docMk/>
            <pc:sldMk cId="1491414625" sldId="265"/>
            <ac:picMk id="8" creationId="{522B2CE6-01BC-F6F5-C5FB-FA72C09BBDDA}"/>
          </ac:picMkLst>
        </pc:picChg>
        <pc:picChg chg="add mod">
          <ac:chgData name="Chun Wai Henry Pang (PHY)" userId="2786e5ee-d217-49f6-ba76-e16cff8d7dd7" providerId="ADAL" clId="{CB07A13C-6994-C645-A19E-D5A376D818FA}" dt="2023-08-10T03:06:47.203" v="488" actId="1076"/>
          <ac:picMkLst>
            <pc:docMk/>
            <pc:sldMk cId="1491414625" sldId="265"/>
            <ac:picMk id="10" creationId="{09CE7EFD-20D4-8FCB-B9E3-2201EED298D5}"/>
          </ac:picMkLst>
        </pc:picChg>
        <pc:cxnChg chg="add mod">
          <ac:chgData name="Chun Wai Henry Pang (PHY)" userId="2786e5ee-d217-49f6-ba76-e16cff8d7dd7" providerId="ADAL" clId="{CB07A13C-6994-C645-A19E-D5A376D818FA}" dt="2023-08-10T03:07:14.193" v="521" actId="20577"/>
          <ac:cxnSpMkLst>
            <pc:docMk/>
            <pc:sldMk cId="1491414625" sldId="265"/>
            <ac:cxnSpMk id="15" creationId="{ABA27DE6-9903-78D8-9BBC-01F9F15B5A26}"/>
          </ac:cxnSpMkLst>
        </pc:cxnChg>
        <pc:cxnChg chg="add mod">
          <ac:chgData name="Chun Wai Henry Pang (PHY)" userId="2786e5ee-d217-49f6-ba76-e16cff8d7dd7" providerId="ADAL" clId="{CB07A13C-6994-C645-A19E-D5A376D818FA}" dt="2023-08-10T03:07:30.156" v="525" actId="14100"/>
          <ac:cxnSpMkLst>
            <pc:docMk/>
            <pc:sldMk cId="1491414625" sldId="265"/>
            <ac:cxnSpMk id="18" creationId="{FAAE89FD-D754-EA9B-D843-94FADF0D21A5}"/>
          </ac:cxnSpMkLst>
        </pc:cxnChg>
      </pc:sldChg>
      <pc:sldChg chg="del">
        <pc:chgData name="Chun Wai Henry Pang (PHY)" userId="2786e5ee-d217-49f6-ba76-e16cff8d7dd7" providerId="ADAL" clId="{CB07A13C-6994-C645-A19E-D5A376D818FA}" dt="2023-08-10T02:39:10.534" v="353" actId="2696"/>
        <pc:sldMkLst>
          <pc:docMk/>
          <pc:sldMk cId="1210940202" sldId="266"/>
        </pc:sldMkLst>
      </pc:sldChg>
      <pc:sldChg chg="addSp delSp modSp mod">
        <pc:chgData name="Chun Wai Henry Pang (PHY)" userId="2786e5ee-d217-49f6-ba76-e16cff8d7dd7" providerId="ADAL" clId="{CB07A13C-6994-C645-A19E-D5A376D818FA}" dt="2023-08-11T06:48:57.582" v="3808" actId="14100"/>
        <pc:sldMkLst>
          <pc:docMk/>
          <pc:sldMk cId="3015989368" sldId="267"/>
        </pc:sldMkLst>
        <pc:spChg chg="mod">
          <ac:chgData name="Chun Wai Henry Pang (PHY)" userId="2786e5ee-d217-49f6-ba76-e16cff8d7dd7" providerId="ADAL" clId="{CB07A13C-6994-C645-A19E-D5A376D818FA}" dt="2023-08-10T02:41:40.209" v="415" actId="20577"/>
          <ac:spMkLst>
            <pc:docMk/>
            <pc:sldMk cId="3015989368" sldId="267"/>
            <ac:spMk id="3" creationId="{00000000-0000-0000-0000-000000000000}"/>
          </ac:spMkLst>
        </pc:spChg>
        <pc:spChg chg="del mod topLvl">
          <ac:chgData name="Chun Wai Henry Pang (PHY)" userId="2786e5ee-d217-49f6-ba76-e16cff8d7dd7" providerId="ADAL" clId="{CB07A13C-6994-C645-A19E-D5A376D818FA}" dt="2023-08-11T06:48:27.923" v="3798" actId="478"/>
          <ac:spMkLst>
            <pc:docMk/>
            <pc:sldMk cId="3015989368" sldId="267"/>
            <ac:spMk id="9" creationId="{563FB8FB-8E2D-837D-8625-0773E8FFE9D4}"/>
          </ac:spMkLst>
        </pc:spChg>
        <pc:spChg chg="del mod topLvl">
          <ac:chgData name="Chun Wai Henry Pang (PHY)" userId="2786e5ee-d217-49f6-ba76-e16cff8d7dd7" providerId="ADAL" clId="{CB07A13C-6994-C645-A19E-D5A376D818FA}" dt="2023-08-11T06:48:27.923" v="3798" actId="478"/>
          <ac:spMkLst>
            <pc:docMk/>
            <pc:sldMk cId="3015989368" sldId="267"/>
            <ac:spMk id="11" creationId="{79174362-2DFB-4D1E-2F14-640706E69359}"/>
          </ac:spMkLst>
        </pc:spChg>
        <pc:spChg chg="mod">
          <ac:chgData name="Chun Wai Henry Pang (PHY)" userId="2786e5ee-d217-49f6-ba76-e16cff8d7dd7" providerId="ADAL" clId="{CB07A13C-6994-C645-A19E-D5A376D818FA}" dt="2023-08-09T10:39:41.566" v="287" actId="20577"/>
          <ac:spMkLst>
            <pc:docMk/>
            <pc:sldMk cId="3015989368" sldId="267"/>
            <ac:spMk id="13" creationId="{FBA85C94-1690-88C8-A90B-81385320D821}"/>
          </ac:spMkLst>
        </pc:spChg>
        <pc:spChg chg="del mod topLvl">
          <ac:chgData name="Chun Wai Henry Pang (PHY)" userId="2786e5ee-d217-49f6-ba76-e16cff8d7dd7" providerId="ADAL" clId="{CB07A13C-6994-C645-A19E-D5A376D818FA}" dt="2023-08-11T06:48:27.923" v="3798" actId="478"/>
          <ac:spMkLst>
            <pc:docMk/>
            <pc:sldMk cId="3015989368" sldId="267"/>
            <ac:spMk id="14" creationId="{129FF511-D518-C30B-12E9-1ECA57CD6514}"/>
          </ac:spMkLst>
        </pc:spChg>
        <pc:grpChg chg="add del mod">
          <ac:chgData name="Chun Wai Henry Pang (PHY)" userId="2786e5ee-d217-49f6-ba76-e16cff8d7dd7" providerId="ADAL" clId="{CB07A13C-6994-C645-A19E-D5A376D818FA}" dt="2023-08-11T06:48:15.407" v="3794" actId="165"/>
          <ac:grpSpMkLst>
            <pc:docMk/>
            <pc:sldMk cId="3015989368" sldId="267"/>
            <ac:grpSpMk id="5" creationId="{BBCE54CB-54D6-F343-88D4-E20CDCACC4AC}"/>
          </ac:grpSpMkLst>
        </pc:grpChg>
        <pc:grpChg chg="del mod topLvl">
          <ac:chgData name="Chun Wai Henry Pang (PHY)" userId="2786e5ee-d217-49f6-ba76-e16cff8d7dd7" providerId="ADAL" clId="{CB07A13C-6994-C645-A19E-D5A376D818FA}" dt="2023-08-11T06:48:21.424" v="3795" actId="165"/>
          <ac:grpSpMkLst>
            <pc:docMk/>
            <pc:sldMk cId="3015989368" sldId="267"/>
            <ac:grpSpMk id="6" creationId="{60B75AE3-272B-FB83-0338-416C6C0B0D7F}"/>
          </ac:grpSpMkLst>
        </pc:grpChg>
        <pc:grpChg chg="del mod topLvl">
          <ac:chgData name="Chun Wai Henry Pang (PHY)" userId="2786e5ee-d217-49f6-ba76-e16cff8d7dd7" providerId="ADAL" clId="{CB07A13C-6994-C645-A19E-D5A376D818FA}" dt="2023-08-11T06:48:23.670" v="3796" actId="165"/>
          <ac:grpSpMkLst>
            <pc:docMk/>
            <pc:sldMk cId="3015989368" sldId="267"/>
            <ac:grpSpMk id="7" creationId="{0918064C-752E-05BB-8271-B476289E21F0}"/>
          </ac:grpSpMkLst>
        </pc:grpChg>
        <pc:grpChg chg="del mod topLvl">
          <ac:chgData name="Chun Wai Henry Pang (PHY)" userId="2786e5ee-d217-49f6-ba76-e16cff8d7dd7" providerId="ADAL" clId="{CB07A13C-6994-C645-A19E-D5A376D818FA}" dt="2023-08-11T06:48:25.716" v="3797" actId="165"/>
          <ac:grpSpMkLst>
            <pc:docMk/>
            <pc:sldMk cId="3015989368" sldId="267"/>
            <ac:grpSpMk id="8" creationId="{54AA1ADC-5BE1-2DA0-64FF-6EE77B77A41F}"/>
          </ac:grpSpMkLst>
        </pc:grpChg>
        <pc:picChg chg="add del mod">
          <ac:chgData name="Chun Wai Henry Pang (PHY)" userId="2786e5ee-d217-49f6-ba76-e16cff8d7dd7" providerId="ADAL" clId="{CB07A13C-6994-C645-A19E-D5A376D818FA}" dt="2023-08-11T06:47:58.782" v="3791" actId="478"/>
          <ac:picMkLst>
            <pc:docMk/>
            <pc:sldMk cId="3015989368" sldId="267"/>
            <ac:picMk id="4" creationId="{6C9FDBC0-3AE7-2AE8-AA74-B55CB594E452}"/>
          </ac:picMkLst>
        </pc:picChg>
        <pc:picChg chg="mod topLvl">
          <ac:chgData name="Chun Wai Henry Pang (PHY)" userId="2786e5ee-d217-49f6-ba76-e16cff8d7dd7" providerId="ADAL" clId="{CB07A13C-6994-C645-A19E-D5A376D818FA}" dt="2023-08-11T06:48:57.582" v="3808" actId="14100"/>
          <ac:picMkLst>
            <pc:docMk/>
            <pc:sldMk cId="3015989368" sldId="267"/>
            <ac:picMk id="10" creationId="{1A021573-71AF-1A89-292D-A2B9A13174AD}"/>
          </ac:picMkLst>
        </pc:picChg>
        <pc:picChg chg="mod topLvl">
          <ac:chgData name="Chun Wai Henry Pang (PHY)" userId="2786e5ee-d217-49f6-ba76-e16cff8d7dd7" providerId="ADAL" clId="{CB07A13C-6994-C645-A19E-D5A376D818FA}" dt="2023-08-11T06:48:50.768" v="3806" actId="1076"/>
          <ac:picMkLst>
            <pc:docMk/>
            <pc:sldMk cId="3015989368" sldId="267"/>
            <ac:picMk id="12" creationId="{0CC24937-34C7-8A8B-6063-3F79FAB9E6E7}"/>
          </ac:picMkLst>
        </pc:picChg>
        <pc:picChg chg="del">
          <ac:chgData name="Chun Wai Henry Pang (PHY)" userId="2786e5ee-d217-49f6-ba76-e16cff8d7dd7" providerId="ADAL" clId="{CB07A13C-6994-C645-A19E-D5A376D818FA}" dt="2023-08-09T10:37:11.224" v="29" actId="478"/>
          <ac:picMkLst>
            <pc:docMk/>
            <pc:sldMk cId="3015989368" sldId="267"/>
            <ac:picMk id="16" creationId="{8BFBF039-4FAC-3F41-8BA9-3E411F75B99E}"/>
          </ac:picMkLst>
        </pc:picChg>
        <pc:picChg chg="mod topLvl">
          <ac:chgData name="Chun Wai Henry Pang (PHY)" userId="2786e5ee-d217-49f6-ba76-e16cff8d7dd7" providerId="ADAL" clId="{CB07A13C-6994-C645-A19E-D5A376D818FA}" dt="2023-08-11T06:48:48.304" v="3805" actId="1076"/>
          <ac:picMkLst>
            <pc:docMk/>
            <pc:sldMk cId="3015989368" sldId="267"/>
            <ac:picMk id="16" creationId="{958B3DC9-B0EF-F248-65BB-628B83251ADB}"/>
          </ac:picMkLst>
        </pc:picChg>
        <pc:picChg chg="del">
          <ac:chgData name="Chun Wai Henry Pang (PHY)" userId="2786e5ee-d217-49f6-ba76-e16cff8d7dd7" providerId="ADAL" clId="{CB07A13C-6994-C645-A19E-D5A376D818FA}" dt="2023-08-09T10:37:11.951" v="30" actId="478"/>
          <ac:picMkLst>
            <pc:docMk/>
            <pc:sldMk cId="3015989368" sldId="267"/>
            <ac:picMk id="19" creationId="{CC520F31-EDF8-E689-8BC0-625F6A867894}"/>
          </ac:picMkLst>
        </pc:picChg>
        <pc:picChg chg="del">
          <ac:chgData name="Chun Wai Henry Pang (PHY)" userId="2786e5ee-d217-49f6-ba76-e16cff8d7dd7" providerId="ADAL" clId="{CB07A13C-6994-C645-A19E-D5A376D818FA}" dt="2023-08-09T10:37:13" v="31" actId="478"/>
          <ac:picMkLst>
            <pc:docMk/>
            <pc:sldMk cId="3015989368" sldId="267"/>
            <ac:picMk id="23" creationId="{B72F6DB5-A962-E36C-D17D-26304A1B02DC}"/>
          </ac:picMkLst>
        </pc:picChg>
      </pc:sldChg>
      <pc:sldChg chg="addSp delSp modSp mod">
        <pc:chgData name="Chun Wai Henry Pang (PHY)" userId="2786e5ee-d217-49f6-ba76-e16cff8d7dd7" providerId="ADAL" clId="{CB07A13C-6994-C645-A19E-D5A376D818FA}" dt="2023-08-10T03:12:34.765" v="762" actId="207"/>
        <pc:sldMkLst>
          <pc:docMk/>
          <pc:sldMk cId="2972526080" sldId="268"/>
        </pc:sldMkLst>
        <pc:spChg chg="mod">
          <ac:chgData name="Chun Wai Henry Pang (PHY)" userId="2786e5ee-d217-49f6-ba76-e16cff8d7dd7" providerId="ADAL" clId="{CB07A13C-6994-C645-A19E-D5A376D818FA}" dt="2023-08-10T03:10:12.395" v="676" actId="20577"/>
          <ac:spMkLst>
            <pc:docMk/>
            <pc:sldMk cId="2972526080" sldId="268"/>
            <ac:spMk id="2" creationId="{5867F2FA-4C9E-A875-C288-3977CF193C35}"/>
          </ac:spMkLst>
        </pc:spChg>
        <pc:spChg chg="mod">
          <ac:chgData name="Chun Wai Henry Pang (PHY)" userId="2786e5ee-d217-49f6-ba76-e16cff8d7dd7" providerId="ADAL" clId="{CB07A13C-6994-C645-A19E-D5A376D818FA}" dt="2023-08-10T03:12:34.765" v="762" actId="207"/>
          <ac:spMkLst>
            <pc:docMk/>
            <pc:sldMk cId="2972526080" sldId="268"/>
            <ac:spMk id="3" creationId="{49F0B552-3C17-D86E-2B62-E37C7B3BCE84}"/>
          </ac:spMkLst>
        </pc:spChg>
        <pc:spChg chg="del">
          <ac:chgData name="Chun Wai Henry Pang (PHY)" userId="2786e5ee-d217-49f6-ba76-e16cff8d7dd7" providerId="ADAL" clId="{CB07A13C-6994-C645-A19E-D5A376D818FA}" dt="2023-08-10T03:10:18.203" v="678" actId="478"/>
          <ac:spMkLst>
            <pc:docMk/>
            <pc:sldMk cId="2972526080" sldId="268"/>
            <ac:spMk id="5" creationId="{5C1DA361-3430-54E4-6A68-BB809949B080}"/>
          </ac:spMkLst>
        </pc:spChg>
        <pc:picChg chg="del">
          <ac:chgData name="Chun Wai Henry Pang (PHY)" userId="2786e5ee-d217-49f6-ba76-e16cff8d7dd7" providerId="ADAL" clId="{CB07A13C-6994-C645-A19E-D5A376D818FA}" dt="2023-08-10T03:10:14.219" v="677" actId="478"/>
          <ac:picMkLst>
            <pc:docMk/>
            <pc:sldMk cId="2972526080" sldId="268"/>
            <ac:picMk id="4" creationId="{461D7CAF-CA4C-32F6-44F1-BAD2519603CC}"/>
          </ac:picMkLst>
        </pc:picChg>
        <pc:picChg chg="add mod">
          <ac:chgData name="Chun Wai Henry Pang (PHY)" userId="2786e5ee-d217-49f6-ba76-e16cff8d7dd7" providerId="ADAL" clId="{CB07A13C-6994-C645-A19E-D5A376D818FA}" dt="2023-08-10T03:12:10.814" v="760" actId="1076"/>
          <ac:picMkLst>
            <pc:docMk/>
            <pc:sldMk cId="2972526080" sldId="268"/>
            <ac:picMk id="6" creationId="{B953D4BD-3F2F-63F3-1DB9-E120A1199D7C}"/>
          </ac:picMkLst>
        </pc:picChg>
        <pc:picChg chg="add mod">
          <ac:chgData name="Chun Wai Henry Pang (PHY)" userId="2786e5ee-d217-49f6-ba76-e16cff8d7dd7" providerId="ADAL" clId="{CB07A13C-6994-C645-A19E-D5A376D818FA}" dt="2023-08-10T03:11:59.257" v="756" actId="1076"/>
          <ac:picMkLst>
            <pc:docMk/>
            <pc:sldMk cId="2972526080" sldId="268"/>
            <ac:picMk id="7" creationId="{DA1D0585-E366-E05F-C151-AD1A6E6645FB}"/>
          </ac:picMkLst>
        </pc:picChg>
        <pc:picChg chg="del">
          <ac:chgData name="Chun Wai Henry Pang (PHY)" userId="2786e5ee-d217-49f6-ba76-e16cff8d7dd7" providerId="ADAL" clId="{CB07A13C-6994-C645-A19E-D5A376D818FA}" dt="2023-08-10T03:11:38.036" v="750" actId="478"/>
          <ac:picMkLst>
            <pc:docMk/>
            <pc:sldMk cId="2972526080" sldId="268"/>
            <ac:picMk id="8" creationId="{81665170-3C22-1FBA-5B01-FD817DCE0DFE}"/>
          </ac:picMkLst>
        </pc:picChg>
      </pc:sldChg>
      <pc:sldChg chg="del">
        <pc:chgData name="Chun Wai Henry Pang (PHY)" userId="2786e5ee-d217-49f6-ba76-e16cff8d7dd7" providerId="ADAL" clId="{CB07A13C-6994-C645-A19E-D5A376D818FA}" dt="2023-08-10T03:12:19.654" v="761" actId="2696"/>
        <pc:sldMkLst>
          <pc:docMk/>
          <pc:sldMk cId="805956279" sldId="269"/>
        </pc:sldMkLst>
      </pc:sldChg>
      <pc:sldChg chg="addSp delSp modSp mod">
        <pc:chgData name="Chun Wai Henry Pang (PHY)" userId="2786e5ee-d217-49f6-ba76-e16cff8d7dd7" providerId="ADAL" clId="{CB07A13C-6994-C645-A19E-D5A376D818FA}" dt="2023-08-10T03:20:33.448" v="888" actId="57"/>
        <pc:sldMkLst>
          <pc:docMk/>
          <pc:sldMk cId="3392202676" sldId="270"/>
        </pc:sldMkLst>
        <pc:spChg chg="mod">
          <ac:chgData name="Chun Wai Henry Pang (PHY)" userId="2786e5ee-d217-49f6-ba76-e16cff8d7dd7" providerId="ADAL" clId="{CB07A13C-6994-C645-A19E-D5A376D818FA}" dt="2023-08-10T03:19:55.032" v="878" actId="1076"/>
          <ac:spMkLst>
            <pc:docMk/>
            <pc:sldMk cId="3392202676" sldId="270"/>
            <ac:spMk id="9" creationId="{4813DE42-A517-8007-BC37-93954436C84C}"/>
          </ac:spMkLst>
        </pc:spChg>
        <pc:graphicFrameChg chg="add mod modGraphic">
          <ac:chgData name="Chun Wai Henry Pang (PHY)" userId="2786e5ee-d217-49f6-ba76-e16cff8d7dd7" providerId="ADAL" clId="{CB07A13C-6994-C645-A19E-D5A376D818FA}" dt="2023-08-10T03:19:59.225" v="879" actId="1076"/>
          <ac:graphicFrameMkLst>
            <pc:docMk/>
            <pc:sldMk cId="3392202676" sldId="270"/>
            <ac:graphicFrameMk id="4" creationId="{CECC3D19-EE01-E892-0321-311D8ED82D0A}"/>
          </ac:graphicFrameMkLst>
        </pc:graphicFrameChg>
        <pc:graphicFrameChg chg="add mod">
          <ac:chgData name="Chun Wai Henry Pang (PHY)" userId="2786e5ee-d217-49f6-ba76-e16cff8d7dd7" providerId="ADAL" clId="{CB07A13C-6994-C645-A19E-D5A376D818FA}" dt="2023-08-10T03:20:33.448" v="888" actId="57"/>
          <ac:graphicFrameMkLst>
            <pc:docMk/>
            <pc:sldMk cId="3392202676" sldId="270"/>
            <ac:graphicFrameMk id="5" creationId="{1AF70C7A-71BA-29AC-C4DF-D93F93471A85}"/>
          </ac:graphicFrameMkLst>
        </pc:graphicFrameChg>
        <pc:picChg chg="del">
          <ac:chgData name="Chun Wai Henry Pang (PHY)" userId="2786e5ee-d217-49f6-ba76-e16cff8d7dd7" providerId="ADAL" clId="{CB07A13C-6994-C645-A19E-D5A376D818FA}" dt="2023-08-10T03:15:18.668" v="796" actId="478"/>
          <ac:picMkLst>
            <pc:docMk/>
            <pc:sldMk cId="3392202676" sldId="270"/>
            <ac:picMk id="3" creationId="{DA7B4FD7-814A-4D00-F597-3584CA83586E}"/>
          </ac:picMkLst>
        </pc:picChg>
        <pc:picChg chg="mod">
          <ac:chgData name="Chun Wai Henry Pang (PHY)" userId="2786e5ee-d217-49f6-ba76-e16cff8d7dd7" providerId="ADAL" clId="{CB07A13C-6994-C645-A19E-D5A376D818FA}" dt="2023-08-10T03:19:45.676" v="877" actId="14100"/>
          <ac:picMkLst>
            <pc:docMk/>
            <pc:sldMk cId="3392202676" sldId="270"/>
            <ac:picMk id="10" creationId="{A4019BAF-B79F-19F5-3A20-2B36B938140B}"/>
          </ac:picMkLst>
        </pc:picChg>
      </pc:sldChg>
      <pc:sldChg chg="addSp modSp mod">
        <pc:chgData name="Chun Wai Henry Pang (PHY)" userId="2786e5ee-d217-49f6-ba76-e16cff8d7dd7" providerId="ADAL" clId="{CB07A13C-6994-C645-A19E-D5A376D818FA}" dt="2023-08-10T03:15:04.756" v="795" actId="14100"/>
        <pc:sldMkLst>
          <pc:docMk/>
          <pc:sldMk cId="4283525464" sldId="271"/>
        </pc:sldMkLst>
        <pc:spChg chg="mod">
          <ac:chgData name="Chun Wai Henry Pang (PHY)" userId="2786e5ee-d217-49f6-ba76-e16cff8d7dd7" providerId="ADAL" clId="{CB07A13C-6994-C645-A19E-D5A376D818FA}" dt="2023-08-10T03:12:54.305" v="767" actId="20577"/>
          <ac:spMkLst>
            <pc:docMk/>
            <pc:sldMk cId="4283525464" sldId="271"/>
            <ac:spMk id="2" creationId="{08B8F29F-31FF-17E7-1D22-C56597912418}"/>
          </ac:spMkLst>
        </pc:spChg>
        <pc:spChg chg="mod">
          <ac:chgData name="Chun Wai Henry Pang (PHY)" userId="2786e5ee-d217-49f6-ba76-e16cff8d7dd7" providerId="ADAL" clId="{CB07A13C-6994-C645-A19E-D5A376D818FA}" dt="2023-08-10T03:14:30.082" v="786" actId="1076"/>
          <ac:spMkLst>
            <pc:docMk/>
            <pc:sldMk cId="4283525464" sldId="271"/>
            <ac:spMk id="13" creationId="{EFA6158F-02BA-6423-B756-5B0247FCE2A4}"/>
          </ac:spMkLst>
        </pc:spChg>
        <pc:spChg chg="mod">
          <ac:chgData name="Chun Wai Henry Pang (PHY)" userId="2786e5ee-d217-49f6-ba76-e16cff8d7dd7" providerId="ADAL" clId="{CB07A13C-6994-C645-A19E-D5A376D818FA}" dt="2023-08-10T03:15:00.420" v="794" actId="14100"/>
          <ac:spMkLst>
            <pc:docMk/>
            <pc:sldMk cId="4283525464" sldId="271"/>
            <ac:spMk id="14" creationId="{4FC2F3A8-B0FC-6B8E-98E6-34EED5731CC5}"/>
          </ac:spMkLst>
        </pc:spChg>
        <pc:spChg chg="mod">
          <ac:chgData name="Chun Wai Henry Pang (PHY)" userId="2786e5ee-d217-49f6-ba76-e16cff8d7dd7" providerId="ADAL" clId="{CB07A13C-6994-C645-A19E-D5A376D818FA}" dt="2023-08-10T03:15:04.756" v="795" actId="14100"/>
          <ac:spMkLst>
            <pc:docMk/>
            <pc:sldMk cId="4283525464" sldId="271"/>
            <ac:spMk id="15" creationId="{F3C095FD-24F0-6523-2896-3B6491C47EDB}"/>
          </ac:spMkLst>
        </pc:spChg>
        <pc:picChg chg="add mod">
          <ac:chgData name="Chun Wai Henry Pang (PHY)" userId="2786e5ee-d217-49f6-ba76-e16cff8d7dd7" providerId="ADAL" clId="{CB07A13C-6994-C645-A19E-D5A376D818FA}" dt="2023-08-10T03:13:25.658" v="775" actId="1076"/>
          <ac:picMkLst>
            <pc:docMk/>
            <pc:sldMk cId="4283525464" sldId="271"/>
            <ac:picMk id="3" creationId="{BB4E6281-8E74-3DB6-D330-90E6B318C268}"/>
          </ac:picMkLst>
        </pc:picChg>
        <pc:picChg chg="mod">
          <ac:chgData name="Chun Wai Henry Pang (PHY)" userId="2786e5ee-d217-49f6-ba76-e16cff8d7dd7" providerId="ADAL" clId="{CB07A13C-6994-C645-A19E-D5A376D818FA}" dt="2023-08-10T03:14:30.082" v="786" actId="1076"/>
          <ac:picMkLst>
            <pc:docMk/>
            <pc:sldMk cId="4283525464" sldId="271"/>
            <ac:picMk id="8" creationId="{16119A63-A6CB-1D07-AC9D-69073DA55907}"/>
          </ac:picMkLst>
        </pc:picChg>
      </pc:sldChg>
      <pc:sldChg chg="delSp modSp mod">
        <pc:chgData name="Chun Wai Henry Pang (PHY)" userId="2786e5ee-d217-49f6-ba76-e16cff8d7dd7" providerId="ADAL" clId="{CB07A13C-6994-C645-A19E-D5A376D818FA}" dt="2023-08-10T03:30:35.370" v="1177" actId="1076"/>
        <pc:sldMkLst>
          <pc:docMk/>
          <pc:sldMk cId="3574228494" sldId="272"/>
        </pc:sldMkLst>
        <pc:spChg chg="mod">
          <ac:chgData name="Chun Wai Henry Pang (PHY)" userId="2786e5ee-d217-49f6-ba76-e16cff8d7dd7" providerId="ADAL" clId="{CB07A13C-6994-C645-A19E-D5A376D818FA}" dt="2023-08-10T03:30:28.778" v="1175" actId="1076"/>
          <ac:spMkLst>
            <pc:docMk/>
            <pc:sldMk cId="3574228494" sldId="272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CB07A13C-6994-C645-A19E-D5A376D818FA}" dt="2023-08-10T03:29:37.043" v="1158" actId="20577"/>
          <ac:spMkLst>
            <pc:docMk/>
            <pc:sldMk cId="3574228494" sldId="272"/>
            <ac:spMk id="6" creationId="{43DFC135-6B3C-32AB-0D5A-12FD39A5219C}"/>
          </ac:spMkLst>
        </pc:spChg>
        <pc:spChg chg="del">
          <ac:chgData name="Chun Wai Henry Pang (PHY)" userId="2786e5ee-d217-49f6-ba76-e16cff8d7dd7" providerId="ADAL" clId="{CB07A13C-6994-C645-A19E-D5A376D818FA}" dt="2023-08-10T03:29:39.226" v="1159" actId="478"/>
          <ac:spMkLst>
            <pc:docMk/>
            <pc:sldMk cId="3574228494" sldId="272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CB07A13C-6994-C645-A19E-D5A376D818FA}" dt="2023-08-10T03:29:50.606" v="1162" actId="20577"/>
          <ac:spMkLst>
            <pc:docMk/>
            <pc:sldMk cId="3574228494" sldId="272"/>
            <ac:spMk id="8" creationId="{50EFEA68-A109-BCE2-759A-3DAD01068A12}"/>
          </ac:spMkLst>
        </pc:spChg>
        <pc:spChg chg="mod">
          <ac:chgData name="Chun Wai Henry Pang (PHY)" userId="2786e5ee-d217-49f6-ba76-e16cff8d7dd7" providerId="ADAL" clId="{CB07A13C-6994-C645-A19E-D5A376D818FA}" dt="2023-08-10T03:30:32.187" v="1176" actId="1076"/>
          <ac:spMkLst>
            <pc:docMk/>
            <pc:sldMk cId="3574228494" sldId="272"/>
            <ac:spMk id="9" creationId="{114E7AA3-B0D6-B05E-AACB-395D93BF1B6A}"/>
          </ac:spMkLst>
        </pc:spChg>
        <pc:spChg chg="mod">
          <ac:chgData name="Chun Wai Henry Pang (PHY)" userId="2786e5ee-d217-49f6-ba76-e16cff8d7dd7" providerId="ADAL" clId="{CB07A13C-6994-C645-A19E-D5A376D818FA}" dt="2023-08-10T03:30:35.370" v="1177" actId="1076"/>
          <ac:spMkLst>
            <pc:docMk/>
            <pc:sldMk cId="3574228494" sldId="272"/>
            <ac:spMk id="10" creationId="{2B5674B8-1D96-4F70-0FCD-7338BAEAA9B3}"/>
          </ac:spMkLst>
        </pc:spChg>
      </pc:sldChg>
      <pc:sldChg chg="addSp delSp modSp add del mod">
        <pc:chgData name="Chun Wai Henry Pang (PHY)" userId="2786e5ee-d217-49f6-ba76-e16cff8d7dd7" providerId="ADAL" clId="{CB07A13C-6994-C645-A19E-D5A376D818FA}" dt="2023-08-10T03:50:49.277" v="1647" actId="14100"/>
        <pc:sldMkLst>
          <pc:docMk/>
          <pc:sldMk cId="457357354" sldId="273"/>
        </pc:sldMkLst>
        <pc:spChg chg="mod">
          <ac:chgData name="Chun Wai Henry Pang (PHY)" userId="2786e5ee-d217-49f6-ba76-e16cff8d7dd7" providerId="ADAL" clId="{CB07A13C-6994-C645-A19E-D5A376D818FA}" dt="2023-08-10T03:31:57.935" v="1201" actId="20577"/>
          <ac:spMkLst>
            <pc:docMk/>
            <pc:sldMk cId="457357354" sldId="273"/>
            <ac:spMk id="2" creationId="{5867F2FA-4C9E-A875-C288-3977CF193C35}"/>
          </ac:spMkLst>
        </pc:spChg>
        <pc:spChg chg="mod">
          <ac:chgData name="Chun Wai Henry Pang (PHY)" userId="2786e5ee-d217-49f6-ba76-e16cff8d7dd7" providerId="ADAL" clId="{CB07A13C-6994-C645-A19E-D5A376D818FA}" dt="2023-08-10T03:50:49.277" v="1647" actId="14100"/>
          <ac:spMkLst>
            <pc:docMk/>
            <pc:sldMk cId="457357354" sldId="273"/>
            <ac:spMk id="3" creationId="{49F0B552-3C17-D86E-2B62-E37C7B3BCE84}"/>
          </ac:spMkLst>
        </pc:spChg>
        <pc:spChg chg="add del mod">
          <ac:chgData name="Chun Wai Henry Pang (PHY)" userId="2786e5ee-d217-49f6-ba76-e16cff8d7dd7" providerId="ADAL" clId="{CB07A13C-6994-C645-A19E-D5A376D818FA}" dt="2023-08-10T03:42:12.250" v="1213" actId="478"/>
          <ac:spMkLst>
            <pc:docMk/>
            <pc:sldMk cId="457357354" sldId="273"/>
            <ac:spMk id="6" creationId="{9887FE08-C603-A6F7-BA3A-C697293E1F43}"/>
          </ac:spMkLst>
        </pc:spChg>
        <pc:spChg chg="add mod">
          <ac:chgData name="Chun Wai Henry Pang (PHY)" userId="2786e5ee-d217-49f6-ba76-e16cff8d7dd7" providerId="ADAL" clId="{CB07A13C-6994-C645-A19E-D5A376D818FA}" dt="2023-08-10T03:49:43.663" v="1586" actId="14100"/>
          <ac:spMkLst>
            <pc:docMk/>
            <pc:sldMk cId="457357354" sldId="273"/>
            <ac:spMk id="7" creationId="{A7919A72-94B5-C635-D572-EC0A33326534}"/>
          </ac:spMkLst>
        </pc:spChg>
        <pc:picChg chg="add mod">
          <ac:chgData name="Chun Wai Henry Pang (PHY)" userId="2786e5ee-d217-49f6-ba76-e16cff8d7dd7" providerId="ADAL" clId="{CB07A13C-6994-C645-A19E-D5A376D818FA}" dt="2023-08-10T03:50:33.048" v="1642" actId="1076"/>
          <ac:picMkLst>
            <pc:docMk/>
            <pc:sldMk cId="457357354" sldId="273"/>
            <ac:picMk id="4" creationId="{E3EFC701-04D1-DE6F-413D-A65BBCC47F5A}"/>
          </ac:picMkLst>
        </pc:picChg>
        <pc:picChg chg="add mod">
          <ac:chgData name="Chun Wai Henry Pang (PHY)" userId="2786e5ee-d217-49f6-ba76-e16cff8d7dd7" providerId="ADAL" clId="{CB07A13C-6994-C645-A19E-D5A376D818FA}" dt="2023-08-10T03:41:24.842" v="1206" actId="1076"/>
          <ac:picMkLst>
            <pc:docMk/>
            <pc:sldMk cId="457357354" sldId="273"/>
            <ac:picMk id="5" creationId="{0B378282-0064-0C73-2298-F122E1B4290F}"/>
          </ac:picMkLst>
        </pc:picChg>
        <pc:picChg chg="del">
          <ac:chgData name="Chun Wai Henry Pang (PHY)" userId="2786e5ee-d217-49f6-ba76-e16cff8d7dd7" providerId="ADAL" clId="{CB07A13C-6994-C645-A19E-D5A376D818FA}" dt="2023-08-10T03:30:50.709" v="1181" actId="478"/>
          <ac:picMkLst>
            <pc:docMk/>
            <pc:sldMk cId="457357354" sldId="273"/>
            <ac:picMk id="8" creationId="{793D57F4-3F73-0B99-9E34-FA5590009D3E}"/>
          </ac:picMkLst>
        </pc:picChg>
        <pc:picChg chg="del">
          <ac:chgData name="Chun Wai Henry Pang (PHY)" userId="2786e5ee-d217-49f6-ba76-e16cff8d7dd7" providerId="ADAL" clId="{CB07A13C-6994-C645-A19E-D5A376D818FA}" dt="2023-08-10T03:30:50.123" v="1180" actId="478"/>
          <ac:picMkLst>
            <pc:docMk/>
            <pc:sldMk cId="457357354" sldId="273"/>
            <ac:picMk id="9" creationId="{9CDC7230-4FDB-644B-70C3-C5779DAB94EA}"/>
          </ac:picMkLst>
        </pc:picChg>
      </pc:sldChg>
      <pc:sldChg chg="modSp mod">
        <pc:chgData name="Chun Wai Henry Pang (PHY)" userId="2786e5ee-d217-49f6-ba76-e16cff8d7dd7" providerId="ADAL" clId="{CB07A13C-6994-C645-A19E-D5A376D818FA}" dt="2023-08-10T03:51:48.825" v="1758" actId="20577"/>
        <pc:sldMkLst>
          <pc:docMk/>
          <pc:sldMk cId="440551398" sldId="274"/>
        </pc:sldMkLst>
        <pc:graphicFrameChg chg="mod modGraphic">
          <ac:chgData name="Chun Wai Henry Pang (PHY)" userId="2786e5ee-d217-49f6-ba76-e16cff8d7dd7" providerId="ADAL" clId="{CB07A13C-6994-C645-A19E-D5A376D818FA}" dt="2023-08-10T03:51:48.825" v="1758" actId="20577"/>
          <ac:graphicFrameMkLst>
            <pc:docMk/>
            <pc:sldMk cId="440551398" sldId="274"/>
            <ac:graphicFrameMk id="6" creationId="{AAB9FF63-CEBB-5D33-294D-E3336773645D}"/>
          </ac:graphicFrameMkLst>
        </pc:graphicFrameChg>
        <pc:graphicFrameChg chg="modGraphic">
          <ac:chgData name="Chun Wai Henry Pang (PHY)" userId="2786e5ee-d217-49f6-ba76-e16cff8d7dd7" providerId="ADAL" clId="{CB07A13C-6994-C645-A19E-D5A376D818FA}" dt="2023-08-10T03:51:05.111" v="1658" actId="20577"/>
          <ac:graphicFrameMkLst>
            <pc:docMk/>
            <pc:sldMk cId="440551398" sldId="274"/>
            <ac:graphicFrameMk id="7" creationId="{4ADAA797-8C1E-6A7C-CD90-25B2A6B1B750}"/>
          </ac:graphicFrameMkLst>
        </pc:graphicFrameChg>
        <pc:graphicFrameChg chg="modGraphic">
          <ac:chgData name="Chun Wai Henry Pang (PHY)" userId="2786e5ee-d217-49f6-ba76-e16cff8d7dd7" providerId="ADAL" clId="{CB07A13C-6994-C645-A19E-D5A376D818FA}" dt="2023-08-10T03:51:44.237" v="1746" actId="20577"/>
          <ac:graphicFrameMkLst>
            <pc:docMk/>
            <pc:sldMk cId="440551398" sldId="274"/>
            <ac:graphicFrameMk id="8" creationId="{371F914B-5361-D033-9ACD-9456A2BBB1B5}"/>
          </ac:graphicFrameMkLst>
        </pc:graphicFrameChg>
      </pc:sldChg>
      <pc:sldChg chg="addSp delSp modSp mod">
        <pc:chgData name="Chun Wai Henry Pang (PHY)" userId="2786e5ee-d217-49f6-ba76-e16cff8d7dd7" providerId="ADAL" clId="{CB07A13C-6994-C645-A19E-D5A376D818FA}" dt="2023-08-10T03:55:27.941" v="1807" actId="207"/>
        <pc:sldMkLst>
          <pc:docMk/>
          <pc:sldMk cId="3018429975" sldId="275"/>
        </pc:sldMkLst>
        <pc:spChg chg="del">
          <ac:chgData name="Chun Wai Henry Pang (PHY)" userId="2786e5ee-d217-49f6-ba76-e16cff8d7dd7" providerId="ADAL" clId="{CB07A13C-6994-C645-A19E-D5A376D818FA}" dt="2023-08-10T03:52:30.525" v="1760" actId="478"/>
          <ac:spMkLst>
            <pc:docMk/>
            <pc:sldMk cId="3018429975" sldId="275"/>
            <ac:spMk id="3" creationId="{E752408E-96B0-88F8-7A57-19EA30824F70}"/>
          </ac:spMkLst>
        </pc:spChg>
        <pc:spChg chg="del">
          <ac:chgData name="Chun Wai Henry Pang (PHY)" userId="2786e5ee-d217-49f6-ba76-e16cff8d7dd7" providerId="ADAL" clId="{CB07A13C-6994-C645-A19E-D5A376D818FA}" dt="2023-08-10T03:52:29.490" v="1759" actId="478"/>
          <ac:spMkLst>
            <pc:docMk/>
            <pc:sldMk cId="3018429975" sldId="275"/>
            <ac:spMk id="5" creationId="{C833DE70-FE7F-0B4E-C8EF-74812901916C}"/>
          </ac:spMkLst>
        </pc:spChg>
        <pc:spChg chg="mod">
          <ac:chgData name="Chun Wai Henry Pang (PHY)" userId="2786e5ee-d217-49f6-ba76-e16cff8d7dd7" providerId="ADAL" clId="{CB07A13C-6994-C645-A19E-D5A376D818FA}" dt="2023-08-10T03:55:27.941" v="1807" actId="207"/>
          <ac:spMkLst>
            <pc:docMk/>
            <pc:sldMk cId="3018429975" sldId="275"/>
            <ac:spMk id="6" creationId="{6D3A2666-604F-87A8-8353-1A7F2FC77B78}"/>
          </ac:spMkLst>
        </pc:spChg>
        <pc:graphicFrameChg chg="del">
          <ac:chgData name="Chun Wai Henry Pang (PHY)" userId="2786e5ee-d217-49f6-ba76-e16cff8d7dd7" providerId="ADAL" clId="{CB07A13C-6994-C645-A19E-D5A376D818FA}" dt="2023-08-10T03:52:34.959" v="1761" actId="478"/>
          <ac:graphicFrameMkLst>
            <pc:docMk/>
            <pc:sldMk cId="3018429975" sldId="275"/>
            <ac:graphicFrameMk id="4" creationId="{3600EDA3-F494-CAC8-80F1-EBA149D2E48B}"/>
          </ac:graphicFrameMkLst>
        </pc:graphicFrameChg>
        <pc:graphicFrameChg chg="add mod">
          <ac:chgData name="Chun Wai Henry Pang (PHY)" userId="2786e5ee-d217-49f6-ba76-e16cff8d7dd7" providerId="ADAL" clId="{CB07A13C-6994-C645-A19E-D5A376D818FA}" dt="2023-08-10T03:54:07.613" v="1796"/>
          <ac:graphicFrameMkLst>
            <pc:docMk/>
            <pc:sldMk cId="3018429975" sldId="275"/>
            <ac:graphicFrameMk id="7" creationId="{7EAC0EA5-8A69-F432-5700-BCF84B1AF311}"/>
          </ac:graphicFrameMkLst>
        </pc:graphicFrameChg>
        <pc:graphicFrameChg chg="add mod modGraphic">
          <ac:chgData name="Chun Wai Henry Pang (PHY)" userId="2786e5ee-d217-49f6-ba76-e16cff8d7dd7" providerId="ADAL" clId="{CB07A13C-6994-C645-A19E-D5A376D818FA}" dt="2023-08-10T03:53:32.894" v="1777" actId="1076"/>
          <ac:graphicFrameMkLst>
            <pc:docMk/>
            <pc:sldMk cId="3018429975" sldId="275"/>
            <ac:graphicFrameMk id="8" creationId="{A3EED398-28FD-9B84-FB7D-9D46DF73EFA1}"/>
          </ac:graphicFrameMkLst>
        </pc:graphicFrameChg>
        <pc:picChg chg="add mod">
          <ac:chgData name="Chun Wai Henry Pang (PHY)" userId="2786e5ee-d217-49f6-ba76-e16cff8d7dd7" providerId="ADAL" clId="{CB07A13C-6994-C645-A19E-D5A376D818FA}" dt="2023-08-10T03:55:18.288" v="1805" actId="14100"/>
          <ac:picMkLst>
            <pc:docMk/>
            <pc:sldMk cId="3018429975" sldId="275"/>
            <ac:picMk id="9" creationId="{C7716542-7520-67FD-8800-A3358E006D9A}"/>
          </ac:picMkLst>
        </pc:picChg>
        <pc:picChg chg="del mod">
          <ac:chgData name="Chun Wai Henry Pang (PHY)" userId="2786e5ee-d217-49f6-ba76-e16cff8d7dd7" providerId="ADAL" clId="{CB07A13C-6994-C645-A19E-D5A376D818FA}" dt="2023-08-10T03:54:32.203" v="1802" actId="478"/>
          <ac:picMkLst>
            <pc:docMk/>
            <pc:sldMk cId="3018429975" sldId="275"/>
            <ac:picMk id="10" creationId="{A4019BAF-B79F-19F5-3A20-2B36B938140B}"/>
          </ac:picMkLst>
        </pc:picChg>
      </pc:sldChg>
      <pc:sldChg chg="del">
        <pc:chgData name="Chun Wai Henry Pang (PHY)" userId="2786e5ee-d217-49f6-ba76-e16cff8d7dd7" providerId="ADAL" clId="{CB07A13C-6994-C645-A19E-D5A376D818FA}" dt="2023-08-10T03:55:37.982" v="1808" actId="2696"/>
        <pc:sldMkLst>
          <pc:docMk/>
          <pc:sldMk cId="2447726675" sldId="276"/>
        </pc:sldMkLst>
      </pc:sldChg>
      <pc:sldChg chg="addSp modSp mod">
        <pc:chgData name="Chun Wai Henry Pang (PHY)" userId="2786e5ee-d217-49f6-ba76-e16cff8d7dd7" providerId="ADAL" clId="{CB07A13C-6994-C645-A19E-D5A376D818FA}" dt="2023-08-10T05:03:48.547" v="2435" actId="20577"/>
        <pc:sldMkLst>
          <pc:docMk/>
          <pc:sldMk cId="3811191597" sldId="277"/>
        </pc:sldMkLst>
        <pc:spChg chg="mod">
          <ac:chgData name="Chun Wai Henry Pang (PHY)" userId="2786e5ee-d217-49f6-ba76-e16cff8d7dd7" providerId="ADAL" clId="{CB07A13C-6994-C645-A19E-D5A376D818FA}" dt="2023-08-10T03:58:29.254" v="1828" actId="14100"/>
          <ac:spMkLst>
            <pc:docMk/>
            <pc:sldMk cId="3811191597" sldId="277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CB07A13C-6994-C645-A19E-D5A376D818FA}" dt="2023-08-10T03:58:33.433" v="1830" actId="14100"/>
          <ac:spMkLst>
            <pc:docMk/>
            <pc:sldMk cId="3811191597" sldId="277"/>
            <ac:spMk id="6" creationId="{43DFC135-6B3C-32AB-0D5A-12FD39A5219C}"/>
          </ac:spMkLst>
        </pc:spChg>
        <pc:spChg chg="add mod">
          <ac:chgData name="Chun Wai Henry Pang (PHY)" userId="2786e5ee-d217-49f6-ba76-e16cff8d7dd7" providerId="ADAL" clId="{CB07A13C-6994-C645-A19E-D5A376D818FA}" dt="2023-08-10T05:03:48.547" v="2435" actId="20577"/>
          <ac:spMkLst>
            <pc:docMk/>
            <pc:sldMk cId="3811191597" sldId="277"/>
            <ac:spMk id="7" creationId="{677303BA-0F0A-EAC5-64AD-A23C81AD4385}"/>
          </ac:spMkLst>
        </pc:spChg>
        <pc:spChg chg="mod">
          <ac:chgData name="Chun Wai Henry Pang (PHY)" userId="2786e5ee-d217-49f6-ba76-e16cff8d7dd7" providerId="ADAL" clId="{CB07A13C-6994-C645-A19E-D5A376D818FA}" dt="2023-08-10T03:58:32.049" v="1829" actId="14100"/>
          <ac:spMkLst>
            <pc:docMk/>
            <pc:sldMk cId="3811191597" sldId="277"/>
            <ac:spMk id="8" creationId="{50EFEA68-A109-BCE2-759A-3DAD01068A12}"/>
          </ac:spMkLst>
        </pc:spChg>
        <pc:picChg chg="mod">
          <ac:chgData name="Chun Wai Henry Pang (PHY)" userId="2786e5ee-d217-49f6-ba76-e16cff8d7dd7" providerId="ADAL" clId="{CB07A13C-6994-C645-A19E-D5A376D818FA}" dt="2023-08-10T04:06:33.061" v="1832" actId="1076"/>
          <ac:picMkLst>
            <pc:docMk/>
            <pc:sldMk cId="3811191597" sldId="277"/>
            <ac:picMk id="5" creationId="{76F0790C-4BFC-CB4A-7D39-94F6CC936C5E}"/>
          </ac:picMkLst>
        </pc:picChg>
      </pc:sldChg>
      <pc:sldChg chg="addSp delSp modSp mod">
        <pc:chgData name="Chun Wai Henry Pang (PHY)" userId="2786e5ee-d217-49f6-ba76-e16cff8d7dd7" providerId="ADAL" clId="{CB07A13C-6994-C645-A19E-D5A376D818FA}" dt="2023-08-10T04:41:09.270" v="1946" actId="1076"/>
        <pc:sldMkLst>
          <pc:docMk/>
          <pc:sldMk cId="1665917234" sldId="278"/>
        </pc:sldMkLst>
        <pc:spChg chg="mod">
          <ac:chgData name="Chun Wai Henry Pang (PHY)" userId="2786e5ee-d217-49f6-ba76-e16cff8d7dd7" providerId="ADAL" clId="{CB07A13C-6994-C645-A19E-D5A376D818FA}" dt="2023-08-10T04:25:35.491" v="1834" actId="20577"/>
          <ac:spMkLst>
            <pc:docMk/>
            <pc:sldMk cId="1665917234" sldId="278"/>
            <ac:spMk id="2" creationId="{5867F2FA-4C9E-A875-C288-3977CF193C35}"/>
          </ac:spMkLst>
        </pc:spChg>
        <pc:spChg chg="del mod">
          <ac:chgData name="Chun Wai Henry Pang (PHY)" userId="2786e5ee-d217-49f6-ba76-e16cff8d7dd7" providerId="ADAL" clId="{CB07A13C-6994-C645-A19E-D5A376D818FA}" dt="2023-08-10T04:37:39.564" v="1916" actId="478"/>
          <ac:spMkLst>
            <pc:docMk/>
            <pc:sldMk cId="1665917234" sldId="278"/>
            <ac:spMk id="3" creationId="{49F0B552-3C17-D86E-2B62-E37C7B3BCE84}"/>
          </ac:spMkLst>
        </pc:spChg>
        <pc:spChg chg="mod">
          <ac:chgData name="Chun Wai Henry Pang (PHY)" userId="2786e5ee-d217-49f6-ba76-e16cff8d7dd7" providerId="ADAL" clId="{CB07A13C-6994-C645-A19E-D5A376D818FA}" dt="2023-08-10T04:25:47.793" v="1837"/>
          <ac:spMkLst>
            <pc:docMk/>
            <pc:sldMk cId="1665917234" sldId="278"/>
            <ac:spMk id="8" creationId="{B00FA627-2A72-0976-E996-8CD2B7C3F04D}"/>
          </ac:spMkLst>
        </pc:spChg>
        <pc:spChg chg="add mod">
          <ac:chgData name="Chun Wai Henry Pang (PHY)" userId="2786e5ee-d217-49f6-ba76-e16cff8d7dd7" providerId="ADAL" clId="{CB07A13C-6994-C645-A19E-D5A376D818FA}" dt="2023-08-10T04:40:32.037" v="1939" actId="1076"/>
          <ac:spMkLst>
            <pc:docMk/>
            <pc:sldMk cId="1665917234" sldId="278"/>
            <ac:spMk id="17" creationId="{65179947-15CB-3E94-C799-4E3207C220C9}"/>
          </ac:spMkLst>
        </pc:spChg>
        <pc:spChg chg="add mod">
          <ac:chgData name="Chun Wai Henry Pang (PHY)" userId="2786e5ee-d217-49f6-ba76-e16cff8d7dd7" providerId="ADAL" clId="{CB07A13C-6994-C645-A19E-D5A376D818FA}" dt="2023-08-10T04:40:32.037" v="1939" actId="1076"/>
          <ac:spMkLst>
            <pc:docMk/>
            <pc:sldMk cId="1665917234" sldId="278"/>
            <ac:spMk id="18" creationId="{3AADCDC1-063B-A1D3-C578-6C6468A10A48}"/>
          </ac:spMkLst>
        </pc:spChg>
        <pc:spChg chg="add mod">
          <ac:chgData name="Chun Wai Henry Pang (PHY)" userId="2786e5ee-d217-49f6-ba76-e16cff8d7dd7" providerId="ADAL" clId="{CB07A13C-6994-C645-A19E-D5A376D818FA}" dt="2023-08-10T04:40:32.037" v="1939" actId="1076"/>
          <ac:spMkLst>
            <pc:docMk/>
            <pc:sldMk cId="1665917234" sldId="278"/>
            <ac:spMk id="20" creationId="{F9FB7D8C-6E4D-4994-377D-E3C35A82456F}"/>
          </ac:spMkLst>
        </pc:spChg>
        <pc:spChg chg="add mod">
          <ac:chgData name="Chun Wai Henry Pang (PHY)" userId="2786e5ee-d217-49f6-ba76-e16cff8d7dd7" providerId="ADAL" clId="{CB07A13C-6994-C645-A19E-D5A376D818FA}" dt="2023-08-10T04:40:32.037" v="1939" actId="1076"/>
          <ac:spMkLst>
            <pc:docMk/>
            <pc:sldMk cId="1665917234" sldId="278"/>
            <ac:spMk id="21" creationId="{A8F55321-1660-41AD-DF59-A77F61D2F333}"/>
          </ac:spMkLst>
        </pc:spChg>
        <pc:spChg chg="add mod">
          <ac:chgData name="Chun Wai Henry Pang (PHY)" userId="2786e5ee-d217-49f6-ba76-e16cff8d7dd7" providerId="ADAL" clId="{CB07A13C-6994-C645-A19E-D5A376D818FA}" dt="2023-08-10T04:40:32.037" v="1939" actId="1076"/>
          <ac:spMkLst>
            <pc:docMk/>
            <pc:sldMk cId="1665917234" sldId="278"/>
            <ac:spMk id="22" creationId="{3F1BB414-EF2B-5CFA-66F7-BCB691C4FBC3}"/>
          </ac:spMkLst>
        </pc:spChg>
        <pc:spChg chg="add del mod">
          <ac:chgData name="Chun Wai Henry Pang (PHY)" userId="2786e5ee-d217-49f6-ba76-e16cff8d7dd7" providerId="ADAL" clId="{CB07A13C-6994-C645-A19E-D5A376D818FA}" dt="2023-08-10T04:37:40.573" v="1917" actId="478"/>
          <ac:spMkLst>
            <pc:docMk/>
            <pc:sldMk cId="1665917234" sldId="278"/>
            <ac:spMk id="26" creationId="{14671B5B-8DC5-D030-7619-DB1451A5C0BD}"/>
          </ac:spMkLst>
        </pc:spChg>
        <pc:grpChg chg="add mod">
          <ac:chgData name="Chun Wai Henry Pang (PHY)" userId="2786e5ee-d217-49f6-ba76-e16cff8d7dd7" providerId="ADAL" clId="{CB07A13C-6994-C645-A19E-D5A376D818FA}" dt="2023-08-10T04:40:32.037" v="1939" actId="1076"/>
          <ac:grpSpMkLst>
            <pc:docMk/>
            <pc:sldMk cId="1665917234" sldId="278"/>
            <ac:grpSpMk id="6" creationId="{903E4D3A-7E2D-7CBA-3977-28A6BE8168EE}"/>
          </ac:grpSpMkLst>
        </pc:grpChg>
        <pc:graphicFrameChg chg="add mod modGraphic">
          <ac:chgData name="Chun Wai Henry Pang (PHY)" userId="2786e5ee-d217-49f6-ba76-e16cff8d7dd7" providerId="ADAL" clId="{CB07A13C-6994-C645-A19E-D5A376D818FA}" dt="2023-08-10T04:41:09.270" v="1946" actId="1076"/>
          <ac:graphicFrameMkLst>
            <pc:docMk/>
            <pc:sldMk cId="1665917234" sldId="278"/>
            <ac:graphicFrameMk id="24" creationId="{8C194163-D3DA-ACAB-748A-BFCD13C64689}"/>
          </ac:graphicFrameMkLst>
        </pc:graphicFrameChg>
        <pc:picChg chg="del">
          <ac:chgData name="Chun Wai Henry Pang (PHY)" userId="2786e5ee-d217-49f6-ba76-e16cff8d7dd7" providerId="ADAL" clId="{CB07A13C-6994-C645-A19E-D5A376D818FA}" dt="2023-08-10T04:25:45.181" v="1835" actId="478"/>
          <ac:picMkLst>
            <pc:docMk/>
            <pc:sldMk cId="1665917234" sldId="278"/>
            <ac:picMk id="4" creationId="{C2A8423E-57AB-FA29-1923-3A7D8A09FEEF}"/>
          </ac:picMkLst>
        </pc:picChg>
        <pc:picChg chg="del">
          <ac:chgData name="Chun Wai Henry Pang (PHY)" userId="2786e5ee-d217-49f6-ba76-e16cff8d7dd7" providerId="ADAL" clId="{CB07A13C-6994-C645-A19E-D5A376D818FA}" dt="2023-08-10T04:25:46.573" v="1836" actId="478"/>
          <ac:picMkLst>
            <pc:docMk/>
            <pc:sldMk cId="1665917234" sldId="278"/>
            <ac:picMk id="5" creationId="{2332DEC2-AA98-0FFD-82FD-2494F1143247}"/>
          </ac:picMkLst>
        </pc:picChg>
        <pc:picChg chg="mod">
          <ac:chgData name="Chun Wai Henry Pang (PHY)" userId="2786e5ee-d217-49f6-ba76-e16cff8d7dd7" providerId="ADAL" clId="{CB07A13C-6994-C645-A19E-D5A376D818FA}" dt="2023-08-10T04:25:47.793" v="1837"/>
          <ac:picMkLst>
            <pc:docMk/>
            <pc:sldMk cId="1665917234" sldId="278"/>
            <ac:picMk id="7" creationId="{4F568785-CA2C-E2FE-0FD7-00114D6016F9}"/>
          </ac:picMkLst>
        </pc:picChg>
        <pc:picChg chg="add del">
          <ac:chgData name="Chun Wai Henry Pang (PHY)" userId="2786e5ee-d217-49f6-ba76-e16cff8d7dd7" providerId="ADAL" clId="{CB07A13C-6994-C645-A19E-D5A376D818FA}" dt="2023-08-10T04:31:29.381" v="1860"/>
          <ac:picMkLst>
            <pc:docMk/>
            <pc:sldMk cId="1665917234" sldId="278"/>
            <ac:picMk id="23" creationId="{5073C210-6B94-45CE-A3DC-E232FC2012FC}"/>
          </ac:picMkLst>
        </pc:picChg>
        <pc:picChg chg="add del mod">
          <ac:chgData name="Chun Wai Henry Pang (PHY)" userId="2786e5ee-d217-49f6-ba76-e16cff8d7dd7" providerId="ADAL" clId="{CB07A13C-6994-C645-A19E-D5A376D818FA}" dt="2023-08-10T04:39:47.588" v="1934" actId="478"/>
          <ac:picMkLst>
            <pc:docMk/>
            <pc:sldMk cId="1665917234" sldId="278"/>
            <ac:picMk id="27" creationId="{8D24EEDD-DADB-97D4-EA57-9708C8B4DD9E}"/>
          </ac:picMkLst>
        </pc:picChg>
        <pc:picChg chg="add mod">
          <ac:chgData name="Chun Wai Henry Pang (PHY)" userId="2786e5ee-d217-49f6-ba76-e16cff8d7dd7" providerId="ADAL" clId="{CB07A13C-6994-C645-A19E-D5A376D818FA}" dt="2023-08-10T04:41:01.395" v="1945" actId="1076"/>
          <ac:picMkLst>
            <pc:docMk/>
            <pc:sldMk cId="1665917234" sldId="278"/>
            <ac:picMk id="28" creationId="{CD6675EA-A36B-0BAA-3E05-E0CF4E961780}"/>
          </ac:picMkLst>
        </pc:picChg>
        <pc:cxnChg chg="mod">
          <ac:chgData name="Chun Wai Henry Pang (PHY)" userId="2786e5ee-d217-49f6-ba76-e16cff8d7dd7" providerId="ADAL" clId="{CB07A13C-6994-C645-A19E-D5A376D818FA}" dt="2023-08-10T04:25:47.793" v="1837"/>
          <ac:cxnSpMkLst>
            <pc:docMk/>
            <pc:sldMk cId="1665917234" sldId="278"/>
            <ac:cxnSpMk id="9" creationId="{4C6F5CE6-B634-C53E-8741-AE81C83EA81C}"/>
          </ac:cxnSpMkLst>
        </pc:cxnChg>
        <pc:cxnChg chg="add mod">
          <ac:chgData name="Chun Wai Henry Pang (PHY)" userId="2786e5ee-d217-49f6-ba76-e16cff8d7dd7" providerId="ADAL" clId="{CB07A13C-6994-C645-A19E-D5A376D818FA}" dt="2023-08-10T04:40:32.037" v="1939" actId="1076"/>
          <ac:cxnSpMkLst>
            <pc:docMk/>
            <pc:sldMk cId="1665917234" sldId="278"/>
            <ac:cxnSpMk id="10" creationId="{C2B6496D-6BFB-D8F1-79D4-B3549E706E19}"/>
          </ac:cxnSpMkLst>
        </pc:cxnChg>
        <pc:cxnChg chg="add mod">
          <ac:chgData name="Chun Wai Henry Pang (PHY)" userId="2786e5ee-d217-49f6-ba76-e16cff8d7dd7" providerId="ADAL" clId="{CB07A13C-6994-C645-A19E-D5A376D818FA}" dt="2023-08-10T04:40:32.037" v="1939" actId="1076"/>
          <ac:cxnSpMkLst>
            <pc:docMk/>
            <pc:sldMk cId="1665917234" sldId="278"/>
            <ac:cxnSpMk id="11" creationId="{4F1C2B4B-BB75-6DA0-7101-F3DC52A72CF4}"/>
          </ac:cxnSpMkLst>
        </pc:cxnChg>
        <pc:cxnChg chg="add mod">
          <ac:chgData name="Chun Wai Henry Pang (PHY)" userId="2786e5ee-d217-49f6-ba76-e16cff8d7dd7" providerId="ADAL" clId="{CB07A13C-6994-C645-A19E-D5A376D818FA}" dt="2023-08-10T04:40:32.037" v="1939" actId="1076"/>
          <ac:cxnSpMkLst>
            <pc:docMk/>
            <pc:sldMk cId="1665917234" sldId="278"/>
            <ac:cxnSpMk id="16" creationId="{40AC5160-B00B-5374-5183-602E1FBF1522}"/>
          </ac:cxnSpMkLst>
        </pc:cxnChg>
        <pc:cxnChg chg="add mod">
          <ac:chgData name="Chun Wai Henry Pang (PHY)" userId="2786e5ee-d217-49f6-ba76-e16cff8d7dd7" providerId="ADAL" clId="{CB07A13C-6994-C645-A19E-D5A376D818FA}" dt="2023-08-10T04:40:32.037" v="1939" actId="1076"/>
          <ac:cxnSpMkLst>
            <pc:docMk/>
            <pc:sldMk cId="1665917234" sldId="278"/>
            <ac:cxnSpMk id="19" creationId="{F04B3557-66C4-B063-12FA-0ED73AFCBE94}"/>
          </ac:cxnSpMkLst>
        </pc:cxnChg>
      </pc:sldChg>
      <pc:sldChg chg="del">
        <pc:chgData name="Chun Wai Henry Pang (PHY)" userId="2786e5ee-d217-49f6-ba76-e16cff8d7dd7" providerId="ADAL" clId="{CB07A13C-6994-C645-A19E-D5A376D818FA}" dt="2023-08-10T04:42:30.456" v="1948" actId="2696"/>
        <pc:sldMkLst>
          <pc:docMk/>
          <pc:sldMk cId="2497833386" sldId="279"/>
        </pc:sldMkLst>
      </pc:sldChg>
      <pc:sldChg chg="addSp delSp modSp mod">
        <pc:chgData name="Chun Wai Henry Pang (PHY)" userId="2786e5ee-d217-49f6-ba76-e16cff8d7dd7" providerId="ADAL" clId="{CB07A13C-6994-C645-A19E-D5A376D818FA}" dt="2023-08-10T05:01:49.889" v="2408" actId="20577"/>
        <pc:sldMkLst>
          <pc:docMk/>
          <pc:sldMk cId="1480333685" sldId="280"/>
        </pc:sldMkLst>
        <pc:spChg chg="mod">
          <ac:chgData name="Chun Wai Henry Pang (PHY)" userId="2786e5ee-d217-49f6-ba76-e16cff8d7dd7" providerId="ADAL" clId="{CB07A13C-6994-C645-A19E-D5A376D818FA}" dt="2023-08-10T05:01:49.889" v="2408" actId="20577"/>
          <ac:spMkLst>
            <pc:docMk/>
            <pc:sldMk cId="1480333685" sldId="280"/>
            <ac:spMk id="7" creationId="{9F9B0B00-1506-F7AE-8A11-DDE64A1A4821}"/>
          </ac:spMkLst>
        </pc:spChg>
        <pc:graphicFrameChg chg="add mod modGraphic">
          <ac:chgData name="Chun Wai Henry Pang (PHY)" userId="2786e5ee-d217-49f6-ba76-e16cff8d7dd7" providerId="ADAL" clId="{CB07A13C-6994-C645-A19E-D5A376D818FA}" dt="2023-08-10T04:59:41.149" v="2377" actId="14734"/>
          <ac:graphicFrameMkLst>
            <pc:docMk/>
            <pc:sldMk cId="1480333685" sldId="280"/>
            <ac:graphicFrameMk id="3" creationId="{81FA0A3D-1E90-7356-F973-F3D526A606E7}"/>
          </ac:graphicFrameMkLst>
        </pc:graphicFrameChg>
        <pc:graphicFrameChg chg="add mod">
          <ac:chgData name="Chun Wai Henry Pang (PHY)" userId="2786e5ee-d217-49f6-ba76-e16cff8d7dd7" providerId="ADAL" clId="{CB07A13C-6994-C645-A19E-D5A376D818FA}" dt="2023-08-10T05:00:35.536" v="2390" actId="1076"/>
          <ac:graphicFrameMkLst>
            <pc:docMk/>
            <pc:sldMk cId="1480333685" sldId="280"/>
            <ac:graphicFrameMk id="4" creationId="{EE83C000-8F7F-BEAD-1070-A6AE4DBE8BEE}"/>
          </ac:graphicFrameMkLst>
        </pc:graphicFrameChg>
        <pc:picChg chg="del">
          <ac:chgData name="Chun Wai Henry Pang (PHY)" userId="2786e5ee-d217-49f6-ba76-e16cff8d7dd7" providerId="ADAL" clId="{CB07A13C-6994-C645-A19E-D5A376D818FA}" dt="2023-08-10T04:57:16.174" v="2327" actId="478"/>
          <ac:picMkLst>
            <pc:docMk/>
            <pc:sldMk cId="1480333685" sldId="280"/>
            <ac:picMk id="5" creationId="{E31592F3-3378-44AB-8B00-3779AEC95835}"/>
          </ac:picMkLst>
        </pc:picChg>
        <pc:picChg chg="mod">
          <ac:chgData name="Chun Wai Henry Pang (PHY)" userId="2786e5ee-d217-49f6-ba76-e16cff8d7dd7" providerId="ADAL" clId="{CB07A13C-6994-C645-A19E-D5A376D818FA}" dt="2023-08-10T05:01:06.548" v="2398" actId="1076"/>
          <ac:picMkLst>
            <pc:docMk/>
            <pc:sldMk cId="1480333685" sldId="280"/>
            <ac:picMk id="6" creationId="{56B09E31-63D7-2C14-E045-231F20C75E13}"/>
          </ac:picMkLst>
        </pc:picChg>
      </pc:sldChg>
      <pc:sldChg chg="del">
        <pc:chgData name="Chun Wai Henry Pang (PHY)" userId="2786e5ee-d217-49f6-ba76-e16cff8d7dd7" providerId="ADAL" clId="{CB07A13C-6994-C645-A19E-D5A376D818FA}" dt="2023-08-10T04:46:29.151" v="1994" actId="2696"/>
        <pc:sldMkLst>
          <pc:docMk/>
          <pc:sldMk cId="2587794890" sldId="281"/>
        </pc:sldMkLst>
      </pc:sldChg>
      <pc:sldChg chg="del">
        <pc:chgData name="Chun Wai Henry Pang (PHY)" userId="2786e5ee-d217-49f6-ba76-e16cff8d7dd7" providerId="ADAL" clId="{CB07A13C-6994-C645-A19E-D5A376D818FA}" dt="2023-08-10T04:46:34.323" v="1995" actId="2696"/>
        <pc:sldMkLst>
          <pc:docMk/>
          <pc:sldMk cId="2273582221" sldId="282"/>
        </pc:sldMkLst>
      </pc:sldChg>
      <pc:sldChg chg="del">
        <pc:chgData name="Chun Wai Henry Pang (PHY)" userId="2786e5ee-d217-49f6-ba76-e16cff8d7dd7" providerId="ADAL" clId="{CB07A13C-6994-C645-A19E-D5A376D818FA}" dt="2023-08-10T04:46:36.317" v="1996" actId="2696"/>
        <pc:sldMkLst>
          <pc:docMk/>
          <pc:sldMk cId="3447980927" sldId="283"/>
        </pc:sldMkLst>
      </pc:sldChg>
      <pc:sldChg chg="del">
        <pc:chgData name="Chun Wai Henry Pang (PHY)" userId="2786e5ee-d217-49f6-ba76-e16cff8d7dd7" providerId="ADAL" clId="{CB07A13C-6994-C645-A19E-D5A376D818FA}" dt="2023-08-10T05:02:13.326" v="2410" actId="2696"/>
        <pc:sldMkLst>
          <pc:docMk/>
          <pc:sldMk cId="2683682627" sldId="284"/>
        </pc:sldMkLst>
      </pc:sldChg>
      <pc:sldChg chg="addSp delSp modSp mod">
        <pc:chgData name="Chun Wai Henry Pang (PHY)" userId="2786e5ee-d217-49f6-ba76-e16cff8d7dd7" providerId="ADAL" clId="{CB07A13C-6994-C645-A19E-D5A376D818FA}" dt="2023-08-10T05:11:00.263" v="2531" actId="1076"/>
        <pc:sldMkLst>
          <pc:docMk/>
          <pc:sldMk cId="2785281983" sldId="285"/>
        </pc:sldMkLst>
        <pc:spChg chg="mod">
          <ac:chgData name="Chun Wai Henry Pang (PHY)" userId="2786e5ee-d217-49f6-ba76-e16cff8d7dd7" providerId="ADAL" clId="{CB07A13C-6994-C645-A19E-D5A376D818FA}" dt="2023-08-10T05:05:02.892" v="2443" actId="20577"/>
          <ac:spMkLst>
            <pc:docMk/>
            <pc:sldMk cId="2785281983" sldId="285"/>
            <ac:spMk id="2" creationId="{0D41FB05-6462-1E4D-D9C7-B28BE6051F3D}"/>
          </ac:spMkLst>
        </pc:spChg>
        <pc:spChg chg="del mod">
          <ac:chgData name="Chun Wai Henry Pang (PHY)" userId="2786e5ee-d217-49f6-ba76-e16cff8d7dd7" providerId="ADAL" clId="{CB07A13C-6994-C645-A19E-D5A376D818FA}" dt="2023-08-10T05:07:17.828" v="2494" actId="478"/>
          <ac:spMkLst>
            <pc:docMk/>
            <pc:sldMk cId="2785281983" sldId="285"/>
            <ac:spMk id="3" creationId="{8439FC7F-FB1C-2B4E-BEB6-53E48C6FC329}"/>
          </ac:spMkLst>
        </pc:spChg>
        <pc:spChg chg="del">
          <ac:chgData name="Chun Wai Henry Pang (PHY)" userId="2786e5ee-d217-49f6-ba76-e16cff8d7dd7" providerId="ADAL" clId="{CB07A13C-6994-C645-A19E-D5A376D818FA}" dt="2023-08-10T05:04:50.158" v="2438" actId="478"/>
          <ac:spMkLst>
            <pc:docMk/>
            <pc:sldMk cId="2785281983" sldId="285"/>
            <ac:spMk id="16" creationId="{C38F6926-D8D8-ECDD-2584-72F6547C3E40}"/>
          </ac:spMkLst>
        </pc:spChg>
        <pc:spChg chg="del">
          <ac:chgData name="Chun Wai Henry Pang (PHY)" userId="2786e5ee-d217-49f6-ba76-e16cff8d7dd7" providerId="ADAL" clId="{CB07A13C-6994-C645-A19E-D5A376D818FA}" dt="2023-08-10T05:04:50.158" v="2438" actId="478"/>
          <ac:spMkLst>
            <pc:docMk/>
            <pc:sldMk cId="2785281983" sldId="285"/>
            <ac:spMk id="17" creationId="{3E680D99-30DD-9CB8-4FBC-DA1E81D5DCDF}"/>
          </ac:spMkLst>
        </pc:spChg>
        <pc:spChg chg="del">
          <ac:chgData name="Chun Wai Henry Pang (PHY)" userId="2786e5ee-d217-49f6-ba76-e16cff8d7dd7" providerId="ADAL" clId="{CB07A13C-6994-C645-A19E-D5A376D818FA}" dt="2023-08-10T05:04:50.158" v="2438" actId="478"/>
          <ac:spMkLst>
            <pc:docMk/>
            <pc:sldMk cId="2785281983" sldId="285"/>
            <ac:spMk id="18" creationId="{8B5A0D24-AD65-C038-1025-DA87456546C5}"/>
          </ac:spMkLst>
        </pc:spChg>
        <pc:spChg chg="add mod">
          <ac:chgData name="Chun Wai Henry Pang (PHY)" userId="2786e5ee-d217-49f6-ba76-e16cff8d7dd7" providerId="ADAL" clId="{CB07A13C-6994-C645-A19E-D5A376D818FA}" dt="2023-08-10T05:10:45.810" v="2528" actId="14100"/>
          <ac:spMkLst>
            <pc:docMk/>
            <pc:sldMk cId="2785281983" sldId="285"/>
            <ac:spMk id="21" creationId="{30EDBB44-328D-CBBA-44D5-1579A3C4DF29}"/>
          </ac:spMkLst>
        </pc:spChg>
        <pc:spChg chg="add mod">
          <ac:chgData name="Chun Wai Henry Pang (PHY)" userId="2786e5ee-d217-49f6-ba76-e16cff8d7dd7" providerId="ADAL" clId="{CB07A13C-6994-C645-A19E-D5A376D818FA}" dt="2023-08-10T05:10:54.779" v="2530" actId="14100"/>
          <ac:spMkLst>
            <pc:docMk/>
            <pc:sldMk cId="2785281983" sldId="285"/>
            <ac:spMk id="22" creationId="{55DB974F-7E31-8116-2B49-833CA9BB5D24}"/>
          </ac:spMkLst>
        </pc:spChg>
        <pc:spChg chg="add del mod">
          <ac:chgData name="Chun Wai Henry Pang (PHY)" userId="2786e5ee-d217-49f6-ba76-e16cff8d7dd7" providerId="ADAL" clId="{CB07A13C-6994-C645-A19E-D5A376D818FA}" dt="2023-08-10T05:07:21.132" v="2495" actId="478"/>
          <ac:spMkLst>
            <pc:docMk/>
            <pc:sldMk cId="2785281983" sldId="285"/>
            <ac:spMk id="24" creationId="{C681523C-56B9-EFEB-A6AB-48BD7EC0F930}"/>
          </ac:spMkLst>
        </pc:spChg>
        <pc:spChg chg="mod topLvl">
          <ac:chgData name="Chun Wai Henry Pang (PHY)" userId="2786e5ee-d217-49f6-ba76-e16cff8d7dd7" providerId="ADAL" clId="{CB07A13C-6994-C645-A19E-D5A376D818FA}" dt="2023-08-10T05:09:58.144" v="2515" actId="165"/>
          <ac:spMkLst>
            <pc:docMk/>
            <pc:sldMk cId="2785281983" sldId="285"/>
            <ac:spMk id="29" creationId="{F442E5D8-349C-8016-EE17-16906E69058F}"/>
          </ac:spMkLst>
        </pc:spChg>
        <pc:spChg chg="mod topLvl">
          <ac:chgData name="Chun Wai Henry Pang (PHY)" userId="2786e5ee-d217-49f6-ba76-e16cff8d7dd7" providerId="ADAL" clId="{CB07A13C-6994-C645-A19E-D5A376D818FA}" dt="2023-08-10T05:09:58.144" v="2515" actId="165"/>
          <ac:spMkLst>
            <pc:docMk/>
            <pc:sldMk cId="2785281983" sldId="285"/>
            <ac:spMk id="30" creationId="{F237F40F-3162-973D-4C4F-D72B944728C2}"/>
          </ac:spMkLst>
        </pc:spChg>
        <pc:spChg chg="mod topLvl">
          <ac:chgData name="Chun Wai Henry Pang (PHY)" userId="2786e5ee-d217-49f6-ba76-e16cff8d7dd7" providerId="ADAL" clId="{CB07A13C-6994-C645-A19E-D5A376D818FA}" dt="2023-08-10T05:09:58.144" v="2515" actId="165"/>
          <ac:spMkLst>
            <pc:docMk/>
            <pc:sldMk cId="2785281983" sldId="285"/>
            <ac:spMk id="31" creationId="{91D65114-108A-7933-BE8D-AEFA90F57F53}"/>
          </ac:spMkLst>
        </pc:spChg>
        <pc:grpChg chg="del">
          <ac:chgData name="Chun Wai Henry Pang (PHY)" userId="2786e5ee-d217-49f6-ba76-e16cff8d7dd7" providerId="ADAL" clId="{CB07A13C-6994-C645-A19E-D5A376D818FA}" dt="2023-08-10T05:04:50.158" v="2438" actId="478"/>
          <ac:grpSpMkLst>
            <pc:docMk/>
            <pc:sldMk cId="2785281983" sldId="285"/>
            <ac:grpSpMk id="4" creationId="{AD7D25CB-D558-B09E-6D67-2054820CC617}"/>
          </ac:grpSpMkLst>
        </pc:grpChg>
        <pc:grpChg chg="del">
          <ac:chgData name="Chun Wai Henry Pang (PHY)" userId="2786e5ee-d217-49f6-ba76-e16cff8d7dd7" providerId="ADAL" clId="{CB07A13C-6994-C645-A19E-D5A376D818FA}" dt="2023-08-10T05:04:50.158" v="2438" actId="478"/>
          <ac:grpSpMkLst>
            <pc:docMk/>
            <pc:sldMk cId="2785281983" sldId="285"/>
            <ac:grpSpMk id="8" creationId="{FAACA85B-E615-6202-E40E-17A668BB8A66}"/>
          </ac:grpSpMkLst>
        </pc:grpChg>
        <pc:grpChg chg="del">
          <ac:chgData name="Chun Wai Henry Pang (PHY)" userId="2786e5ee-d217-49f6-ba76-e16cff8d7dd7" providerId="ADAL" clId="{CB07A13C-6994-C645-A19E-D5A376D818FA}" dt="2023-08-10T05:04:50.158" v="2438" actId="478"/>
          <ac:grpSpMkLst>
            <pc:docMk/>
            <pc:sldMk cId="2785281983" sldId="285"/>
            <ac:grpSpMk id="12" creationId="{CA8A0DF1-B90D-57CA-818F-F43264D5E4A0}"/>
          </ac:grpSpMkLst>
        </pc:grpChg>
        <pc:grpChg chg="add del mod">
          <ac:chgData name="Chun Wai Henry Pang (PHY)" userId="2786e5ee-d217-49f6-ba76-e16cff8d7dd7" providerId="ADAL" clId="{CB07A13C-6994-C645-A19E-D5A376D818FA}" dt="2023-08-10T05:11:00.263" v="2531" actId="1076"/>
          <ac:grpSpMkLst>
            <pc:docMk/>
            <pc:sldMk cId="2785281983" sldId="285"/>
            <ac:grpSpMk id="25" creationId="{3CEDAC51-F149-2168-715A-7C3F182FBB54}"/>
          </ac:grpSpMkLst>
        </pc:grpChg>
        <pc:picChg chg="del">
          <ac:chgData name="Chun Wai Henry Pang (PHY)" userId="2786e5ee-d217-49f6-ba76-e16cff8d7dd7" providerId="ADAL" clId="{CB07A13C-6994-C645-A19E-D5A376D818FA}" dt="2023-08-10T05:06:04.182" v="2463" actId="478"/>
          <ac:picMkLst>
            <pc:docMk/>
            <pc:sldMk cId="2785281983" sldId="285"/>
            <ac:picMk id="19" creationId="{FB642C6E-2F0F-DAAD-45FF-C0A09AB02938}"/>
          </ac:picMkLst>
        </pc:picChg>
        <pc:picChg chg="add mod">
          <ac:chgData name="Chun Wai Henry Pang (PHY)" userId="2786e5ee-d217-49f6-ba76-e16cff8d7dd7" providerId="ADAL" clId="{CB07A13C-6994-C645-A19E-D5A376D818FA}" dt="2023-08-10T05:10:31.747" v="2524" actId="1076"/>
          <ac:picMkLst>
            <pc:docMk/>
            <pc:sldMk cId="2785281983" sldId="285"/>
            <ac:picMk id="20" creationId="{7C8EBB44-3EA0-BEE9-5A4B-164835CA2F04}"/>
          </ac:picMkLst>
        </pc:picChg>
        <pc:picChg chg="mod topLvl">
          <ac:chgData name="Chun Wai Henry Pang (PHY)" userId="2786e5ee-d217-49f6-ba76-e16cff8d7dd7" providerId="ADAL" clId="{CB07A13C-6994-C645-A19E-D5A376D818FA}" dt="2023-08-10T05:09:58.144" v="2515" actId="165"/>
          <ac:picMkLst>
            <pc:docMk/>
            <pc:sldMk cId="2785281983" sldId="285"/>
            <ac:picMk id="26" creationId="{D52F4934-8306-9528-BE0C-782B1D811313}"/>
          </ac:picMkLst>
        </pc:picChg>
        <pc:picChg chg="mod topLvl">
          <ac:chgData name="Chun Wai Henry Pang (PHY)" userId="2786e5ee-d217-49f6-ba76-e16cff8d7dd7" providerId="ADAL" clId="{CB07A13C-6994-C645-A19E-D5A376D818FA}" dt="2023-08-10T05:09:58.144" v="2515" actId="165"/>
          <ac:picMkLst>
            <pc:docMk/>
            <pc:sldMk cId="2785281983" sldId="285"/>
            <ac:picMk id="27" creationId="{F07C66C3-5E12-E41D-ED24-C511A92569C2}"/>
          </ac:picMkLst>
        </pc:picChg>
        <pc:picChg chg="mod topLvl">
          <ac:chgData name="Chun Wai Henry Pang (PHY)" userId="2786e5ee-d217-49f6-ba76-e16cff8d7dd7" providerId="ADAL" clId="{CB07A13C-6994-C645-A19E-D5A376D818FA}" dt="2023-08-10T05:09:58.144" v="2515" actId="165"/>
          <ac:picMkLst>
            <pc:docMk/>
            <pc:sldMk cId="2785281983" sldId="285"/>
            <ac:picMk id="28" creationId="{16CF6E89-ACC9-A7C4-DC28-8CD23475A974}"/>
          </ac:picMkLst>
        </pc:picChg>
      </pc:sldChg>
      <pc:sldChg chg="modSp add mod">
        <pc:chgData name="Chun Wai Henry Pang (PHY)" userId="2786e5ee-d217-49f6-ba76-e16cff8d7dd7" providerId="ADAL" clId="{CB07A13C-6994-C645-A19E-D5A376D818FA}" dt="2023-08-10T06:42:03.069" v="3788" actId="14100"/>
        <pc:sldMkLst>
          <pc:docMk/>
          <pc:sldMk cId="3694927863" sldId="296"/>
        </pc:sldMkLst>
        <pc:spChg chg="mod">
          <ac:chgData name="Chun Wai Henry Pang (PHY)" userId="2786e5ee-d217-49f6-ba76-e16cff8d7dd7" providerId="ADAL" clId="{CB07A13C-6994-C645-A19E-D5A376D818FA}" dt="2023-08-10T06:41:56.058" v="3786" actId="1076"/>
          <ac:spMkLst>
            <pc:docMk/>
            <pc:sldMk cId="3694927863" sldId="29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CB07A13C-6994-C645-A19E-D5A376D818FA}" dt="2023-08-10T06:41:56.058" v="3786" actId="1076"/>
          <ac:spMkLst>
            <pc:docMk/>
            <pc:sldMk cId="3694927863" sldId="29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CB07A13C-6994-C645-A19E-D5A376D818FA}" dt="2023-08-10T06:41:56.058" v="3786" actId="1076"/>
          <ac:spMkLst>
            <pc:docMk/>
            <pc:sldMk cId="3694927863" sldId="296"/>
            <ac:spMk id="8" creationId="{0DAA3A90-5CB6-66BC-0D2E-11A095338927}"/>
          </ac:spMkLst>
        </pc:spChg>
        <pc:spChg chg="mod">
          <ac:chgData name="Chun Wai Henry Pang (PHY)" userId="2786e5ee-d217-49f6-ba76-e16cff8d7dd7" providerId="ADAL" clId="{CB07A13C-6994-C645-A19E-D5A376D818FA}" dt="2023-08-10T06:41:56.058" v="3786" actId="1076"/>
          <ac:spMkLst>
            <pc:docMk/>
            <pc:sldMk cId="3694927863" sldId="296"/>
            <ac:spMk id="9" creationId="{89DC5738-5B72-8E1C-8F1B-36064536705F}"/>
          </ac:spMkLst>
        </pc:spChg>
        <pc:spChg chg="mod">
          <ac:chgData name="Chun Wai Henry Pang (PHY)" userId="2786e5ee-d217-49f6-ba76-e16cff8d7dd7" providerId="ADAL" clId="{CB07A13C-6994-C645-A19E-D5A376D818FA}" dt="2023-08-10T06:42:03.069" v="3788" actId="14100"/>
          <ac:spMkLst>
            <pc:docMk/>
            <pc:sldMk cId="3694927863" sldId="296"/>
            <ac:spMk id="10" creationId="{56FA09DB-C8F5-5AE4-7E64-BF48291CD4D8}"/>
          </ac:spMkLst>
        </pc:spChg>
      </pc:sldChg>
      <pc:sldChg chg="del">
        <pc:chgData name="Chun Wai Henry Pang (PHY)" userId="2786e5ee-d217-49f6-ba76-e16cff8d7dd7" providerId="ADAL" clId="{CB07A13C-6994-C645-A19E-D5A376D818FA}" dt="2023-08-10T05:11:47.802" v="2532" actId="2696"/>
        <pc:sldMkLst>
          <pc:docMk/>
          <pc:sldMk cId="2882073294" sldId="303"/>
        </pc:sldMkLst>
      </pc:sldChg>
      <pc:sldChg chg="addSp delSp modSp mod">
        <pc:chgData name="Chun Wai Henry Pang (PHY)" userId="2786e5ee-d217-49f6-ba76-e16cff8d7dd7" providerId="ADAL" clId="{CB07A13C-6994-C645-A19E-D5A376D818FA}" dt="2023-08-10T06:21:06.341" v="2694" actId="1076"/>
        <pc:sldMkLst>
          <pc:docMk/>
          <pc:sldMk cId="3909599274" sldId="304"/>
        </pc:sldMkLst>
        <pc:spChg chg="mod">
          <ac:chgData name="Chun Wai Henry Pang (PHY)" userId="2786e5ee-d217-49f6-ba76-e16cff8d7dd7" providerId="ADAL" clId="{CB07A13C-6994-C645-A19E-D5A376D818FA}" dt="2023-08-10T05:12:27.117" v="2533"/>
          <ac:spMkLst>
            <pc:docMk/>
            <pc:sldMk cId="3909599274" sldId="304"/>
            <ac:spMk id="2" creationId="{0D41FB05-6462-1E4D-D9C7-B28BE6051F3D}"/>
          </ac:spMkLst>
        </pc:spChg>
        <pc:spChg chg="mod">
          <ac:chgData name="Chun Wai Henry Pang (PHY)" userId="2786e5ee-d217-49f6-ba76-e16cff8d7dd7" providerId="ADAL" clId="{CB07A13C-6994-C645-A19E-D5A376D818FA}" dt="2023-08-10T06:18:22.408" v="2657" actId="14100"/>
          <ac:spMkLst>
            <pc:docMk/>
            <pc:sldMk cId="3909599274" sldId="304"/>
            <ac:spMk id="3" creationId="{8439FC7F-FB1C-2B4E-BEB6-53E48C6FC329}"/>
          </ac:spMkLst>
        </pc:spChg>
        <pc:spChg chg="mod">
          <ac:chgData name="Chun Wai Henry Pang (PHY)" userId="2786e5ee-d217-49f6-ba76-e16cff8d7dd7" providerId="ADAL" clId="{CB07A13C-6994-C645-A19E-D5A376D818FA}" dt="2023-08-10T06:17:26.080" v="2631" actId="207"/>
          <ac:spMkLst>
            <pc:docMk/>
            <pc:sldMk cId="3909599274" sldId="304"/>
            <ac:spMk id="9" creationId="{D4D10BC7-2725-4D3A-F19E-4728D7C0A061}"/>
          </ac:spMkLst>
        </pc:spChg>
        <pc:spChg chg="mod">
          <ac:chgData name="Chun Wai Henry Pang (PHY)" userId="2786e5ee-d217-49f6-ba76-e16cff8d7dd7" providerId="ADAL" clId="{CB07A13C-6994-C645-A19E-D5A376D818FA}" dt="2023-08-10T06:17:26.080" v="2631" actId="207"/>
          <ac:spMkLst>
            <pc:docMk/>
            <pc:sldMk cId="3909599274" sldId="304"/>
            <ac:spMk id="11" creationId="{80183C42-E9F2-1D0E-C356-4DF8029FBF4A}"/>
          </ac:spMkLst>
        </pc:spChg>
        <pc:spChg chg="mod">
          <ac:chgData name="Chun Wai Henry Pang (PHY)" userId="2786e5ee-d217-49f6-ba76-e16cff8d7dd7" providerId="ADAL" clId="{CB07A13C-6994-C645-A19E-D5A376D818FA}" dt="2023-08-10T06:17:26.080" v="2631" actId="207"/>
          <ac:spMkLst>
            <pc:docMk/>
            <pc:sldMk cId="3909599274" sldId="304"/>
            <ac:spMk id="13" creationId="{93F98188-5BFC-9578-E0F9-7D16B997E150}"/>
          </ac:spMkLst>
        </pc:spChg>
        <pc:spChg chg="mod">
          <ac:chgData name="Chun Wai Henry Pang (PHY)" userId="2786e5ee-d217-49f6-ba76-e16cff8d7dd7" providerId="ADAL" clId="{CB07A13C-6994-C645-A19E-D5A376D818FA}" dt="2023-08-10T06:20:28.879" v="2687" actId="1076"/>
          <ac:spMkLst>
            <pc:docMk/>
            <pc:sldMk cId="3909599274" sldId="304"/>
            <ac:spMk id="16" creationId="{3E16ABBF-944D-41CF-16D2-6EA161459A2E}"/>
          </ac:spMkLst>
        </pc:spChg>
        <pc:spChg chg="mod">
          <ac:chgData name="Chun Wai Henry Pang (PHY)" userId="2786e5ee-d217-49f6-ba76-e16cff8d7dd7" providerId="ADAL" clId="{CB07A13C-6994-C645-A19E-D5A376D818FA}" dt="2023-08-10T06:20:39.956" v="2690" actId="1076"/>
          <ac:spMkLst>
            <pc:docMk/>
            <pc:sldMk cId="3909599274" sldId="304"/>
            <ac:spMk id="19" creationId="{88323FD7-1DC1-AACA-88EC-DAE5DC7C07AB}"/>
          </ac:spMkLst>
        </pc:spChg>
        <pc:spChg chg="mod">
          <ac:chgData name="Chun Wai Henry Pang (PHY)" userId="2786e5ee-d217-49f6-ba76-e16cff8d7dd7" providerId="ADAL" clId="{CB07A13C-6994-C645-A19E-D5A376D818FA}" dt="2023-08-10T06:16:47.135" v="2621" actId="1076"/>
          <ac:spMkLst>
            <pc:docMk/>
            <pc:sldMk cId="3909599274" sldId="304"/>
            <ac:spMk id="22" creationId="{2ECAFB92-4CD7-EBC3-10D4-2D3D867F849A}"/>
          </ac:spMkLst>
        </pc:spChg>
        <pc:spChg chg="mod">
          <ac:chgData name="Chun Wai Henry Pang (PHY)" userId="2786e5ee-d217-49f6-ba76-e16cff8d7dd7" providerId="ADAL" clId="{CB07A13C-6994-C645-A19E-D5A376D818FA}" dt="2023-08-10T06:17:53.962" v="2651" actId="1037"/>
          <ac:spMkLst>
            <pc:docMk/>
            <pc:sldMk cId="3909599274" sldId="304"/>
            <ac:spMk id="23" creationId="{1A211882-491E-C60C-C17E-BAD290CC411E}"/>
          </ac:spMkLst>
        </pc:spChg>
        <pc:spChg chg="mod">
          <ac:chgData name="Chun Wai Henry Pang (PHY)" userId="2786e5ee-d217-49f6-ba76-e16cff8d7dd7" providerId="ADAL" clId="{CB07A13C-6994-C645-A19E-D5A376D818FA}" dt="2023-08-10T06:17:09.384" v="2629" actId="1076"/>
          <ac:spMkLst>
            <pc:docMk/>
            <pc:sldMk cId="3909599274" sldId="304"/>
            <ac:spMk id="24" creationId="{DE765CFC-CB52-9009-5F38-1E53879A26CD}"/>
          </ac:spMkLst>
        </pc:spChg>
        <pc:spChg chg="mod">
          <ac:chgData name="Chun Wai Henry Pang (PHY)" userId="2786e5ee-d217-49f6-ba76-e16cff8d7dd7" providerId="ADAL" clId="{CB07A13C-6994-C645-A19E-D5A376D818FA}" dt="2023-08-10T06:17:03.840" v="2628" actId="1035"/>
          <ac:spMkLst>
            <pc:docMk/>
            <pc:sldMk cId="3909599274" sldId="304"/>
            <ac:spMk id="25" creationId="{55DADA48-739C-FAA2-2524-39655B0E9E76}"/>
          </ac:spMkLst>
        </pc:spChg>
        <pc:spChg chg="mod">
          <ac:chgData name="Chun Wai Henry Pang (PHY)" userId="2786e5ee-d217-49f6-ba76-e16cff8d7dd7" providerId="ADAL" clId="{CB07A13C-6994-C645-A19E-D5A376D818FA}" dt="2023-08-10T06:20:49.829" v="2693" actId="1076"/>
          <ac:spMkLst>
            <pc:docMk/>
            <pc:sldMk cId="3909599274" sldId="304"/>
            <ac:spMk id="28" creationId="{8D4889C6-AB4E-D9A4-5483-71985F752405}"/>
          </ac:spMkLst>
        </pc:spChg>
        <pc:grpChg chg="add mod">
          <ac:chgData name="Chun Wai Henry Pang (PHY)" userId="2786e5ee-d217-49f6-ba76-e16cff8d7dd7" providerId="ADAL" clId="{CB07A13C-6994-C645-A19E-D5A376D818FA}" dt="2023-08-10T06:21:06.341" v="2694" actId="1076"/>
          <ac:grpSpMkLst>
            <pc:docMk/>
            <pc:sldMk cId="3909599274" sldId="304"/>
            <ac:grpSpMk id="4" creationId="{D2A446F5-985E-6967-F93F-D16759AC47E3}"/>
          </ac:grpSpMkLst>
        </pc:grpChg>
        <pc:grpChg chg="add mod">
          <ac:chgData name="Chun Wai Henry Pang (PHY)" userId="2786e5ee-d217-49f6-ba76-e16cff8d7dd7" providerId="ADAL" clId="{CB07A13C-6994-C645-A19E-D5A376D818FA}" dt="2023-08-10T06:19:11.285" v="2667" actId="1076"/>
          <ac:grpSpMkLst>
            <pc:docMk/>
            <pc:sldMk cId="3909599274" sldId="304"/>
            <ac:grpSpMk id="5" creationId="{F1D30603-A934-4838-8A8B-33FAA76340DF}"/>
          </ac:grpSpMkLst>
        </pc:grpChg>
        <pc:grpChg chg="mod">
          <ac:chgData name="Chun Wai Henry Pang (PHY)" userId="2786e5ee-d217-49f6-ba76-e16cff8d7dd7" providerId="ADAL" clId="{CB07A13C-6994-C645-A19E-D5A376D818FA}" dt="2023-08-10T06:13:34.360" v="2544"/>
          <ac:grpSpMkLst>
            <pc:docMk/>
            <pc:sldMk cId="3909599274" sldId="304"/>
            <ac:grpSpMk id="6" creationId="{2E059173-02B6-37F6-5055-6E952F276312}"/>
          </ac:grpSpMkLst>
        </pc:grpChg>
        <pc:grpChg chg="mod">
          <ac:chgData name="Chun Wai Henry Pang (PHY)" userId="2786e5ee-d217-49f6-ba76-e16cff8d7dd7" providerId="ADAL" clId="{CB07A13C-6994-C645-A19E-D5A376D818FA}" dt="2023-08-10T06:13:34.360" v="2544"/>
          <ac:grpSpMkLst>
            <pc:docMk/>
            <pc:sldMk cId="3909599274" sldId="304"/>
            <ac:grpSpMk id="7" creationId="{2853A35E-EB10-4252-A410-8C560B3758C1}"/>
          </ac:grpSpMkLst>
        </pc:grpChg>
        <pc:grpChg chg="mod">
          <ac:chgData name="Chun Wai Henry Pang (PHY)" userId="2786e5ee-d217-49f6-ba76-e16cff8d7dd7" providerId="ADAL" clId="{CB07A13C-6994-C645-A19E-D5A376D818FA}" dt="2023-08-10T06:13:34.360" v="2544"/>
          <ac:grpSpMkLst>
            <pc:docMk/>
            <pc:sldMk cId="3909599274" sldId="304"/>
            <ac:grpSpMk id="8" creationId="{F140DE78-CAEE-9AF9-B068-D04221FF6080}"/>
          </ac:grpSpMkLst>
        </pc:grpChg>
        <pc:grpChg chg="add mod">
          <ac:chgData name="Chun Wai Henry Pang (PHY)" userId="2786e5ee-d217-49f6-ba76-e16cff8d7dd7" providerId="ADAL" clId="{CB07A13C-6994-C645-A19E-D5A376D818FA}" dt="2023-08-10T06:19:31.763" v="2671" actId="1076"/>
          <ac:grpSpMkLst>
            <pc:docMk/>
            <pc:sldMk cId="3909599274" sldId="304"/>
            <ac:grpSpMk id="15" creationId="{F196086F-B4D4-FFD4-6768-3FA7D7ECF27D}"/>
          </ac:grpSpMkLst>
        </pc:grpChg>
        <pc:grpChg chg="add mod">
          <ac:chgData name="Chun Wai Henry Pang (PHY)" userId="2786e5ee-d217-49f6-ba76-e16cff8d7dd7" providerId="ADAL" clId="{CB07A13C-6994-C645-A19E-D5A376D818FA}" dt="2023-08-10T06:19:34.843" v="2672" actId="1076"/>
          <ac:grpSpMkLst>
            <pc:docMk/>
            <pc:sldMk cId="3909599274" sldId="304"/>
            <ac:grpSpMk id="18" creationId="{5111A72E-36A0-9D88-EEFD-ABE11CBB2221}"/>
          </ac:grpSpMkLst>
        </pc:grpChg>
        <pc:grpChg chg="add mod">
          <ac:chgData name="Chun Wai Henry Pang (PHY)" userId="2786e5ee-d217-49f6-ba76-e16cff8d7dd7" providerId="ADAL" clId="{CB07A13C-6994-C645-A19E-D5A376D818FA}" dt="2023-08-10T06:19:36.913" v="2673" actId="1076"/>
          <ac:grpSpMkLst>
            <pc:docMk/>
            <pc:sldMk cId="3909599274" sldId="304"/>
            <ac:grpSpMk id="27" creationId="{709D7C07-9074-1193-E210-CFB54065B314}"/>
          </ac:grpSpMkLst>
        </pc:grpChg>
        <pc:picChg chg="mod">
          <ac:chgData name="Chun Wai Henry Pang (PHY)" userId="2786e5ee-d217-49f6-ba76-e16cff8d7dd7" providerId="ADAL" clId="{CB07A13C-6994-C645-A19E-D5A376D818FA}" dt="2023-08-10T06:16:10.037" v="2614" actId="1076"/>
          <ac:picMkLst>
            <pc:docMk/>
            <pc:sldMk cId="3909599274" sldId="304"/>
            <ac:picMk id="10" creationId="{93B76B0D-E47D-7A43-FDC8-F24C336DCD8C}"/>
          </ac:picMkLst>
        </pc:picChg>
        <pc:picChg chg="mod">
          <ac:chgData name="Chun Wai Henry Pang (PHY)" userId="2786e5ee-d217-49f6-ba76-e16cff8d7dd7" providerId="ADAL" clId="{CB07A13C-6994-C645-A19E-D5A376D818FA}" dt="2023-08-10T06:15:54.890" v="2610" actId="1076"/>
          <ac:picMkLst>
            <pc:docMk/>
            <pc:sldMk cId="3909599274" sldId="304"/>
            <ac:picMk id="12" creationId="{6CFC6609-5515-1D5F-9741-72547979B07D}"/>
          </ac:picMkLst>
        </pc:picChg>
        <pc:picChg chg="mod">
          <ac:chgData name="Chun Wai Henry Pang (PHY)" userId="2786e5ee-d217-49f6-ba76-e16cff8d7dd7" providerId="ADAL" clId="{CB07A13C-6994-C645-A19E-D5A376D818FA}" dt="2023-08-10T06:15:36.586" v="2606" actId="14100"/>
          <ac:picMkLst>
            <pc:docMk/>
            <pc:sldMk cId="3909599274" sldId="304"/>
            <ac:picMk id="14" creationId="{64581951-F72A-7469-7C6D-96089162B321}"/>
          </ac:picMkLst>
        </pc:picChg>
        <pc:picChg chg="mod">
          <ac:chgData name="Chun Wai Henry Pang (PHY)" userId="2786e5ee-d217-49f6-ba76-e16cff8d7dd7" providerId="ADAL" clId="{CB07A13C-6994-C645-A19E-D5A376D818FA}" dt="2023-08-10T06:18:04.219" v="2652"/>
          <ac:picMkLst>
            <pc:docMk/>
            <pc:sldMk cId="3909599274" sldId="304"/>
            <ac:picMk id="17" creationId="{3DCA2623-BDB0-36EF-316D-D719AC760CE7}"/>
          </ac:picMkLst>
        </pc:picChg>
        <pc:picChg chg="mod">
          <ac:chgData name="Chun Wai Henry Pang (PHY)" userId="2786e5ee-d217-49f6-ba76-e16cff8d7dd7" providerId="ADAL" clId="{CB07A13C-6994-C645-A19E-D5A376D818FA}" dt="2023-08-10T06:16:43.614" v="2620" actId="14100"/>
          <ac:picMkLst>
            <pc:docMk/>
            <pc:sldMk cId="3909599274" sldId="304"/>
            <ac:picMk id="20" creationId="{460D5D87-AAFA-290D-04E5-AE4E98714DAA}"/>
          </ac:picMkLst>
        </pc:picChg>
        <pc:picChg chg="del">
          <ac:chgData name="Chun Wai Henry Pang (PHY)" userId="2786e5ee-d217-49f6-ba76-e16cff8d7dd7" providerId="ADAL" clId="{CB07A13C-6994-C645-A19E-D5A376D818FA}" dt="2023-08-10T05:12:41.330" v="2534" actId="478"/>
          <ac:picMkLst>
            <pc:docMk/>
            <pc:sldMk cId="3909599274" sldId="304"/>
            <ac:picMk id="21" creationId="{A80967E0-157F-0F01-51D2-6043F4477D66}"/>
          </ac:picMkLst>
        </pc:picChg>
        <pc:picChg chg="mod">
          <ac:chgData name="Chun Wai Henry Pang (PHY)" userId="2786e5ee-d217-49f6-ba76-e16cff8d7dd7" providerId="ADAL" clId="{CB07A13C-6994-C645-A19E-D5A376D818FA}" dt="2023-08-10T06:18:18.416" v="2656" actId="14100"/>
          <ac:picMkLst>
            <pc:docMk/>
            <pc:sldMk cId="3909599274" sldId="304"/>
            <ac:picMk id="26" creationId="{8CA31528-2B25-4073-995B-053382FBD2A2}"/>
          </ac:picMkLst>
        </pc:picChg>
        <pc:picChg chg="mod">
          <ac:chgData name="Chun Wai Henry Pang (PHY)" userId="2786e5ee-d217-49f6-ba76-e16cff8d7dd7" providerId="ADAL" clId="{CB07A13C-6994-C645-A19E-D5A376D818FA}" dt="2023-08-10T06:19:43.863" v="2676" actId="14100"/>
          <ac:picMkLst>
            <pc:docMk/>
            <pc:sldMk cId="3909599274" sldId="304"/>
            <ac:picMk id="29" creationId="{97CBF8EB-25DA-3716-C0B4-822EFA96A3EC}"/>
          </ac:picMkLst>
        </pc:picChg>
      </pc:sldChg>
      <pc:sldChg chg="modSp mod">
        <pc:chgData name="Chun Wai Henry Pang (PHY)" userId="2786e5ee-d217-49f6-ba76-e16cff8d7dd7" providerId="ADAL" clId="{CB07A13C-6994-C645-A19E-D5A376D818FA}" dt="2023-08-10T06:22:50.537" v="2840" actId="1076"/>
        <pc:sldMkLst>
          <pc:docMk/>
          <pc:sldMk cId="257378022" sldId="305"/>
        </pc:sldMkLst>
        <pc:graphicFrameChg chg="mod">
          <ac:chgData name="Chun Wai Henry Pang (PHY)" userId="2786e5ee-d217-49f6-ba76-e16cff8d7dd7" providerId="ADAL" clId="{CB07A13C-6994-C645-A19E-D5A376D818FA}" dt="2023-08-10T06:22:50.537" v="2840" actId="1076"/>
          <ac:graphicFrameMkLst>
            <pc:docMk/>
            <pc:sldMk cId="257378022" sldId="305"/>
            <ac:graphicFrameMk id="6" creationId="{AAB9FF63-CEBB-5D33-294D-E3336773645D}"/>
          </ac:graphicFrameMkLst>
        </pc:graphicFrameChg>
        <pc:graphicFrameChg chg="mod modGraphic">
          <ac:chgData name="Chun Wai Henry Pang (PHY)" userId="2786e5ee-d217-49f6-ba76-e16cff8d7dd7" providerId="ADAL" clId="{CB07A13C-6994-C645-A19E-D5A376D818FA}" dt="2023-08-10T06:22:46.637" v="2839" actId="1076"/>
          <ac:graphicFrameMkLst>
            <pc:docMk/>
            <pc:sldMk cId="257378022" sldId="305"/>
            <ac:graphicFrameMk id="8" creationId="{371F914B-5361-D033-9ACD-9456A2BBB1B5}"/>
          </ac:graphicFrameMkLst>
        </pc:graphicFrameChg>
      </pc:sldChg>
      <pc:sldChg chg="addSp delSp modSp mod">
        <pc:chgData name="Chun Wai Henry Pang (PHY)" userId="2786e5ee-d217-49f6-ba76-e16cff8d7dd7" providerId="ADAL" clId="{CB07A13C-6994-C645-A19E-D5A376D818FA}" dt="2023-08-10T06:29:46.072" v="3010" actId="14100"/>
        <pc:sldMkLst>
          <pc:docMk/>
          <pc:sldMk cId="1909907254" sldId="306"/>
        </pc:sldMkLst>
        <pc:spChg chg="add del mod">
          <ac:chgData name="Chun Wai Henry Pang (PHY)" userId="2786e5ee-d217-49f6-ba76-e16cff8d7dd7" providerId="ADAL" clId="{CB07A13C-6994-C645-A19E-D5A376D818FA}" dt="2023-08-10T06:23:09.433" v="2842" actId="478"/>
          <ac:spMkLst>
            <pc:docMk/>
            <pc:sldMk cId="1909907254" sldId="306"/>
            <ac:spMk id="4" creationId="{AC9D0465-CAB2-CD3D-60EA-890161AE15C4}"/>
          </ac:spMkLst>
        </pc:spChg>
        <pc:spChg chg="del mod">
          <ac:chgData name="Chun Wai Henry Pang (PHY)" userId="2786e5ee-d217-49f6-ba76-e16cff8d7dd7" providerId="ADAL" clId="{CB07A13C-6994-C645-A19E-D5A376D818FA}" dt="2023-08-10T06:27:02.980" v="2950" actId="478"/>
          <ac:spMkLst>
            <pc:docMk/>
            <pc:sldMk cId="1909907254" sldId="306"/>
            <ac:spMk id="7" creationId="{9F9B0B00-1506-F7AE-8A11-DDE64A1A4821}"/>
          </ac:spMkLst>
        </pc:spChg>
        <pc:spChg chg="add mod">
          <ac:chgData name="Chun Wai Henry Pang (PHY)" userId="2786e5ee-d217-49f6-ba76-e16cff8d7dd7" providerId="ADAL" clId="{CB07A13C-6994-C645-A19E-D5A376D818FA}" dt="2023-08-10T06:29:46.072" v="3010" actId="14100"/>
          <ac:spMkLst>
            <pc:docMk/>
            <pc:sldMk cId="1909907254" sldId="306"/>
            <ac:spMk id="14" creationId="{E4EECDBA-D2CE-64EA-41AB-EFED329F121B}"/>
          </ac:spMkLst>
        </pc:spChg>
        <pc:graphicFrameChg chg="add mod modGraphic">
          <ac:chgData name="Chun Wai Henry Pang (PHY)" userId="2786e5ee-d217-49f6-ba76-e16cff8d7dd7" providerId="ADAL" clId="{CB07A13C-6994-C645-A19E-D5A376D818FA}" dt="2023-08-10T06:26:34.977" v="2943" actId="1076"/>
          <ac:graphicFrameMkLst>
            <pc:docMk/>
            <pc:sldMk cId="1909907254" sldId="306"/>
            <ac:graphicFrameMk id="5" creationId="{E3B6920C-39BF-B642-E311-D17B018A9F1D}"/>
          </ac:graphicFrameMkLst>
        </pc:graphicFrameChg>
        <pc:graphicFrameChg chg="add mod modGraphic">
          <ac:chgData name="Chun Wai Henry Pang (PHY)" userId="2786e5ee-d217-49f6-ba76-e16cff8d7dd7" providerId="ADAL" clId="{CB07A13C-6994-C645-A19E-D5A376D818FA}" dt="2023-08-10T06:26:45.654" v="2946" actId="1076"/>
          <ac:graphicFrameMkLst>
            <pc:docMk/>
            <pc:sldMk cId="1909907254" sldId="306"/>
            <ac:graphicFrameMk id="8" creationId="{2D886A65-3B2B-92F4-7576-AC178F9D027D}"/>
          </ac:graphicFrameMkLst>
        </pc:graphicFrameChg>
        <pc:graphicFrameChg chg="del">
          <ac:chgData name="Chun Wai Henry Pang (PHY)" userId="2786e5ee-d217-49f6-ba76-e16cff8d7dd7" providerId="ADAL" clId="{CB07A13C-6994-C645-A19E-D5A376D818FA}" dt="2023-08-10T06:23:06.245" v="2841" actId="478"/>
          <ac:graphicFrameMkLst>
            <pc:docMk/>
            <pc:sldMk cId="1909907254" sldId="306"/>
            <ac:graphicFrameMk id="10" creationId="{7E428243-E42A-8B85-495C-09755C581B52}"/>
          </ac:graphicFrameMkLst>
        </pc:graphicFrameChg>
        <pc:graphicFrameChg chg="add mod modGraphic">
          <ac:chgData name="Chun Wai Henry Pang (PHY)" userId="2786e5ee-d217-49f6-ba76-e16cff8d7dd7" providerId="ADAL" clId="{CB07A13C-6994-C645-A19E-D5A376D818FA}" dt="2023-08-10T06:26:54.954" v="2949" actId="1076"/>
          <ac:graphicFrameMkLst>
            <pc:docMk/>
            <pc:sldMk cId="1909907254" sldId="306"/>
            <ac:graphicFrameMk id="13" creationId="{CA3E6D63-190C-2CBF-03D6-60FB4B6F6E67}"/>
          </ac:graphicFrameMkLst>
        </pc:graphicFrameChg>
        <pc:picChg chg="mod">
          <ac:chgData name="Chun Wai Henry Pang (PHY)" userId="2786e5ee-d217-49f6-ba76-e16cff8d7dd7" providerId="ADAL" clId="{CB07A13C-6994-C645-A19E-D5A376D818FA}" dt="2023-08-10T06:27:16.408" v="2952" actId="14100"/>
          <ac:picMkLst>
            <pc:docMk/>
            <pc:sldMk cId="1909907254" sldId="306"/>
            <ac:picMk id="6" creationId="{56B09E31-63D7-2C14-E045-231F20C75E13}"/>
          </ac:picMkLst>
        </pc:picChg>
        <pc:picChg chg="add mod">
          <ac:chgData name="Chun Wai Henry Pang (PHY)" userId="2786e5ee-d217-49f6-ba76-e16cff8d7dd7" providerId="ADAL" clId="{CB07A13C-6994-C645-A19E-D5A376D818FA}" dt="2023-08-10T06:27:39.625" v="2958" actId="1076"/>
          <ac:picMkLst>
            <pc:docMk/>
            <pc:sldMk cId="1909907254" sldId="306"/>
            <ac:picMk id="9" creationId="{199D27C0-398C-1D26-71D6-A8842606E544}"/>
          </ac:picMkLst>
        </pc:picChg>
        <pc:picChg chg="add mod">
          <ac:chgData name="Chun Wai Henry Pang (PHY)" userId="2786e5ee-d217-49f6-ba76-e16cff8d7dd7" providerId="ADAL" clId="{CB07A13C-6994-C645-A19E-D5A376D818FA}" dt="2023-08-10T06:27:42.816" v="2959" actId="1076"/>
          <ac:picMkLst>
            <pc:docMk/>
            <pc:sldMk cId="1909907254" sldId="306"/>
            <ac:picMk id="11" creationId="{2BDE0B2F-8A72-4662-8CBF-297F661D6010}"/>
          </ac:picMkLst>
        </pc:picChg>
        <pc:picChg chg="mod">
          <ac:chgData name="Chun Wai Henry Pang (PHY)" userId="2786e5ee-d217-49f6-ba76-e16cff8d7dd7" providerId="ADAL" clId="{CB07A13C-6994-C645-A19E-D5A376D818FA}" dt="2023-08-10T06:27:35.534" v="2957" actId="1076"/>
          <ac:picMkLst>
            <pc:docMk/>
            <pc:sldMk cId="1909907254" sldId="306"/>
            <ac:picMk id="12" creationId="{A66F16BC-E6CE-1CC1-EC4D-AD130017C798}"/>
          </ac:picMkLst>
        </pc:picChg>
      </pc:sldChg>
      <pc:sldChg chg="del">
        <pc:chgData name="Chun Wai Henry Pang (PHY)" userId="2786e5ee-d217-49f6-ba76-e16cff8d7dd7" providerId="ADAL" clId="{CB07A13C-6994-C645-A19E-D5A376D818FA}" dt="2023-08-10T06:30:51.420" v="3017" actId="2696"/>
        <pc:sldMkLst>
          <pc:docMk/>
          <pc:sldMk cId="1644516699" sldId="307"/>
        </pc:sldMkLst>
      </pc:sldChg>
      <pc:sldChg chg="addSp modSp add mod">
        <pc:chgData name="Chun Wai Henry Pang (PHY)" userId="2786e5ee-d217-49f6-ba76-e16cff8d7dd7" providerId="ADAL" clId="{CB07A13C-6994-C645-A19E-D5A376D818FA}" dt="2023-08-10T02:40:09.489" v="394" actId="14100"/>
        <pc:sldMkLst>
          <pc:docMk/>
          <pc:sldMk cId="3583052795" sldId="308"/>
        </pc:sldMkLst>
        <pc:spChg chg="add mod">
          <ac:chgData name="Chun Wai Henry Pang (PHY)" userId="2786e5ee-d217-49f6-ba76-e16cff8d7dd7" providerId="ADAL" clId="{CB07A13C-6994-C645-A19E-D5A376D818FA}" dt="2023-08-10T02:40:09.489" v="394" actId="14100"/>
          <ac:spMkLst>
            <pc:docMk/>
            <pc:sldMk cId="3583052795" sldId="308"/>
            <ac:spMk id="20" creationId="{13E8805D-C707-EBD7-C111-2FF1BE1DFC58}"/>
          </ac:spMkLst>
        </pc:spChg>
      </pc:sldChg>
      <pc:sldChg chg="modSp add mod">
        <pc:chgData name="Chun Wai Henry Pang (PHY)" userId="2786e5ee-d217-49f6-ba76-e16cff8d7dd7" providerId="ADAL" clId="{CB07A13C-6994-C645-A19E-D5A376D818FA}" dt="2023-08-10T03:09:47.073" v="659" actId="1076"/>
        <pc:sldMkLst>
          <pc:docMk/>
          <pc:sldMk cId="2230353736" sldId="309"/>
        </pc:sldMkLst>
        <pc:graphicFrameChg chg="mod modGraphic">
          <ac:chgData name="Chun Wai Henry Pang (PHY)" userId="2786e5ee-d217-49f6-ba76-e16cff8d7dd7" providerId="ADAL" clId="{CB07A13C-6994-C645-A19E-D5A376D818FA}" dt="2023-08-10T03:09:47.073" v="659" actId="1076"/>
          <ac:graphicFrameMkLst>
            <pc:docMk/>
            <pc:sldMk cId="2230353736" sldId="309"/>
            <ac:graphicFrameMk id="6" creationId="{AAB9FF63-CEBB-5D33-294D-E3336773645D}"/>
          </ac:graphicFrameMkLst>
        </pc:graphicFrameChg>
        <pc:graphicFrameChg chg="modGraphic">
          <ac:chgData name="Chun Wai Henry Pang (PHY)" userId="2786e5ee-d217-49f6-ba76-e16cff8d7dd7" providerId="ADAL" clId="{CB07A13C-6994-C645-A19E-D5A376D818FA}" dt="2023-08-10T03:09:16.687" v="618" actId="20577"/>
          <ac:graphicFrameMkLst>
            <pc:docMk/>
            <pc:sldMk cId="2230353736" sldId="309"/>
            <ac:graphicFrameMk id="7" creationId="{4ADAA797-8C1E-6A7C-CD90-25B2A6B1B750}"/>
          </ac:graphicFrameMkLst>
        </pc:graphicFrameChg>
        <pc:graphicFrameChg chg="modGraphic">
          <ac:chgData name="Chun Wai Henry Pang (PHY)" userId="2786e5ee-d217-49f6-ba76-e16cff8d7dd7" providerId="ADAL" clId="{CB07A13C-6994-C645-A19E-D5A376D818FA}" dt="2023-08-10T03:09:35.401" v="647" actId="2165"/>
          <ac:graphicFrameMkLst>
            <pc:docMk/>
            <pc:sldMk cId="2230353736" sldId="309"/>
            <ac:graphicFrameMk id="8" creationId="{371F914B-5361-D033-9ACD-9456A2BBB1B5}"/>
          </ac:graphicFrameMkLst>
        </pc:graphicFrameChg>
      </pc:sldChg>
      <pc:sldChg chg="addSp delSp modSp add mod ord">
        <pc:chgData name="Chun Wai Henry Pang (PHY)" userId="2786e5ee-d217-49f6-ba76-e16cff8d7dd7" providerId="ADAL" clId="{CB07A13C-6994-C645-A19E-D5A376D818FA}" dt="2023-08-10T03:29:06.270" v="1155" actId="404"/>
        <pc:sldMkLst>
          <pc:docMk/>
          <pc:sldMk cId="192289084" sldId="310"/>
        </pc:sldMkLst>
        <pc:spChg chg="mod">
          <ac:chgData name="Chun Wai Henry Pang (PHY)" userId="2786e5ee-d217-49f6-ba76-e16cff8d7dd7" providerId="ADAL" clId="{CB07A13C-6994-C645-A19E-D5A376D818FA}" dt="2023-08-10T03:21:39.788" v="894" actId="27636"/>
          <ac:spMkLst>
            <pc:docMk/>
            <pc:sldMk cId="192289084" sldId="310"/>
            <ac:spMk id="2" creationId="{08B8F29F-31FF-17E7-1D22-C56597912418}"/>
          </ac:spMkLst>
        </pc:spChg>
        <pc:spChg chg="add mod">
          <ac:chgData name="Chun Wai Henry Pang (PHY)" userId="2786e5ee-d217-49f6-ba76-e16cff8d7dd7" providerId="ADAL" clId="{CB07A13C-6994-C645-A19E-D5A376D818FA}" dt="2023-08-10T03:21:51.578" v="897" actId="1076"/>
          <ac:spMkLst>
            <pc:docMk/>
            <pc:sldMk cId="192289084" sldId="310"/>
            <ac:spMk id="5" creationId="{A5FA59CD-CD66-8FE7-E3E5-3A660021E0C4}"/>
          </ac:spMkLst>
        </pc:spChg>
        <pc:spChg chg="mod">
          <ac:chgData name="Chun Wai Henry Pang (PHY)" userId="2786e5ee-d217-49f6-ba76-e16cff8d7dd7" providerId="ADAL" clId="{CB07A13C-6994-C645-A19E-D5A376D818FA}" dt="2023-08-10T03:22:12.718" v="902"/>
          <ac:spMkLst>
            <pc:docMk/>
            <pc:sldMk cId="192289084" sldId="310"/>
            <ac:spMk id="10" creationId="{6FA38EF2-DC18-37DE-75C6-050C4CE50C35}"/>
          </ac:spMkLst>
        </pc:spChg>
        <pc:spChg chg="mod">
          <ac:chgData name="Chun Wai Henry Pang (PHY)" userId="2786e5ee-d217-49f6-ba76-e16cff8d7dd7" providerId="ADAL" clId="{CB07A13C-6994-C645-A19E-D5A376D818FA}" dt="2023-08-10T03:22:12.718" v="902"/>
          <ac:spMkLst>
            <pc:docMk/>
            <pc:sldMk cId="192289084" sldId="310"/>
            <ac:spMk id="11" creationId="{98AB818D-057F-88DC-4FF8-256418EA4B90}"/>
          </ac:spMkLst>
        </pc:spChg>
        <pc:spChg chg="mod">
          <ac:chgData name="Chun Wai Henry Pang (PHY)" userId="2786e5ee-d217-49f6-ba76-e16cff8d7dd7" providerId="ADAL" clId="{CB07A13C-6994-C645-A19E-D5A376D818FA}" dt="2023-08-10T03:28:52.007" v="1152" actId="207"/>
          <ac:spMkLst>
            <pc:docMk/>
            <pc:sldMk cId="192289084" sldId="310"/>
            <ac:spMk id="13" creationId="{EFA6158F-02BA-6423-B756-5B0247FCE2A4}"/>
          </ac:spMkLst>
        </pc:spChg>
        <pc:spChg chg="del">
          <ac:chgData name="Chun Wai Henry Pang (PHY)" userId="2786e5ee-d217-49f6-ba76-e16cff8d7dd7" providerId="ADAL" clId="{CB07A13C-6994-C645-A19E-D5A376D818FA}" dt="2023-08-10T03:23:42.909" v="919" actId="478"/>
          <ac:spMkLst>
            <pc:docMk/>
            <pc:sldMk cId="192289084" sldId="310"/>
            <ac:spMk id="14" creationId="{4FC2F3A8-B0FC-6B8E-98E6-34EED5731CC5}"/>
          </ac:spMkLst>
        </pc:spChg>
        <pc:spChg chg="mod">
          <ac:chgData name="Chun Wai Henry Pang (PHY)" userId="2786e5ee-d217-49f6-ba76-e16cff8d7dd7" providerId="ADAL" clId="{CB07A13C-6994-C645-A19E-D5A376D818FA}" dt="2023-08-10T03:28:35.281" v="1151" actId="207"/>
          <ac:spMkLst>
            <pc:docMk/>
            <pc:sldMk cId="192289084" sldId="310"/>
            <ac:spMk id="15" creationId="{F3C095FD-24F0-6523-2896-3B6491C47EDB}"/>
          </ac:spMkLst>
        </pc:spChg>
        <pc:spChg chg="mod">
          <ac:chgData name="Chun Wai Henry Pang (PHY)" userId="2786e5ee-d217-49f6-ba76-e16cff8d7dd7" providerId="ADAL" clId="{CB07A13C-6994-C645-A19E-D5A376D818FA}" dt="2023-08-10T03:29:06.270" v="1155" actId="404"/>
          <ac:spMkLst>
            <pc:docMk/>
            <pc:sldMk cId="192289084" sldId="310"/>
            <ac:spMk id="17" creationId="{AA5FBA0A-6B41-8A22-941E-80FBD95DE3A9}"/>
          </ac:spMkLst>
        </pc:spChg>
        <pc:spChg chg="mod">
          <ac:chgData name="Chun Wai Henry Pang (PHY)" userId="2786e5ee-d217-49f6-ba76-e16cff8d7dd7" providerId="ADAL" clId="{CB07A13C-6994-C645-A19E-D5A376D818FA}" dt="2023-08-10T03:29:06.270" v="1155" actId="404"/>
          <ac:spMkLst>
            <pc:docMk/>
            <pc:sldMk cId="192289084" sldId="310"/>
            <ac:spMk id="18" creationId="{0F4CC4A9-2D64-97FE-45CB-A6B19E46853F}"/>
          </ac:spMkLst>
        </pc:spChg>
        <pc:grpChg chg="add mod">
          <ac:chgData name="Chun Wai Henry Pang (PHY)" userId="2786e5ee-d217-49f6-ba76-e16cff8d7dd7" providerId="ADAL" clId="{CB07A13C-6994-C645-A19E-D5A376D818FA}" dt="2023-08-10T03:27:14.374" v="1136" actId="1076"/>
          <ac:grpSpMkLst>
            <pc:docMk/>
            <pc:sldMk cId="192289084" sldId="310"/>
            <ac:grpSpMk id="6" creationId="{EBA3DB21-DDF5-3E4E-4A9D-6F4EA45A6747}"/>
          </ac:grpSpMkLst>
        </pc:grpChg>
        <pc:grpChg chg="add del mod">
          <ac:chgData name="Chun Wai Henry Pang (PHY)" userId="2786e5ee-d217-49f6-ba76-e16cff8d7dd7" providerId="ADAL" clId="{CB07A13C-6994-C645-A19E-D5A376D818FA}" dt="2023-08-10T03:22:25.696" v="905" actId="478"/>
          <ac:grpSpMkLst>
            <pc:docMk/>
            <pc:sldMk cId="192289084" sldId="310"/>
            <ac:grpSpMk id="7" creationId="{7BF9A323-22AF-84AF-BF7D-47CF2783C9A5}"/>
          </ac:grpSpMkLst>
        </pc:grpChg>
        <pc:grpChg chg="add mod">
          <ac:chgData name="Chun Wai Henry Pang (PHY)" userId="2786e5ee-d217-49f6-ba76-e16cff8d7dd7" providerId="ADAL" clId="{CB07A13C-6994-C645-A19E-D5A376D818FA}" dt="2023-08-10T03:25:55.306" v="1124" actId="1076"/>
          <ac:grpSpMkLst>
            <pc:docMk/>
            <pc:sldMk cId="192289084" sldId="310"/>
            <ac:grpSpMk id="12" creationId="{6B046FA9-5A89-ED57-9B18-05A1A9E0CB9A}"/>
          </ac:grpSpMkLst>
        </pc:grpChg>
        <pc:picChg chg="del">
          <ac:chgData name="Chun Wai Henry Pang (PHY)" userId="2786e5ee-d217-49f6-ba76-e16cff8d7dd7" providerId="ADAL" clId="{CB07A13C-6994-C645-A19E-D5A376D818FA}" dt="2023-08-10T03:21:41.730" v="895" actId="478"/>
          <ac:picMkLst>
            <pc:docMk/>
            <pc:sldMk cId="192289084" sldId="310"/>
            <ac:picMk id="3" creationId="{BB4E6281-8E74-3DB6-D330-90E6B318C268}"/>
          </ac:picMkLst>
        </pc:picChg>
        <pc:picChg chg="add mod">
          <ac:chgData name="Chun Wai Henry Pang (PHY)" userId="2786e5ee-d217-49f6-ba76-e16cff8d7dd7" providerId="ADAL" clId="{CB07A13C-6994-C645-A19E-D5A376D818FA}" dt="2023-08-10T03:27:18.713" v="1137" actId="14100"/>
          <ac:picMkLst>
            <pc:docMk/>
            <pc:sldMk cId="192289084" sldId="310"/>
            <ac:picMk id="4" creationId="{83BFA28F-A51A-47CF-A335-5FA4F0FA4F46}"/>
          </ac:picMkLst>
        </pc:picChg>
        <pc:picChg chg="del mod">
          <ac:chgData name="Chun Wai Henry Pang (PHY)" userId="2786e5ee-d217-49f6-ba76-e16cff8d7dd7" providerId="ADAL" clId="{CB07A13C-6994-C645-A19E-D5A376D818FA}" dt="2023-08-10T03:28:05.133" v="1143" actId="478"/>
          <ac:picMkLst>
            <pc:docMk/>
            <pc:sldMk cId="192289084" sldId="310"/>
            <ac:picMk id="8" creationId="{16119A63-A6CB-1D07-AC9D-69073DA55907}"/>
          </ac:picMkLst>
        </pc:picChg>
        <pc:picChg chg="mod">
          <ac:chgData name="Chun Wai Henry Pang (PHY)" userId="2786e5ee-d217-49f6-ba76-e16cff8d7dd7" providerId="ADAL" clId="{CB07A13C-6994-C645-A19E-D5A376D818FA}" dt="2023-08-10T03:23:15.827" v="913"/>
          <ac:picMkLst>
            <pc:docMk/>
            <pc:sldMk cId="192289084" sldId="310"/>
            <ac:picMk id="8" creationId="{6DDD353F-FDF8-4FC2-685B-109B3CFB58B7}"/>
          </ac:picMkLst>
        </pc:picChg>
        <pc:picChg chg="mod">
          <ac:chgData name="Chun Wai Henry Pang (PHY)" userId="2786e5ee-d217-49f6-ba76-e16cff8d7dd7" providerId="ADAL" clId="{CB07A13C-6994-C645-A19E-D5A376D818FA}" dt="2023-08-10T03:22:12.718" v="902"/>
          <ac:picMkLst>
            <pc:docMk/>
            <pc:sldMk cId="192289084" sldId="310"/>
            <ac:picMk id="9" creationId="{DD4F3B45-ADB2-ECBC-72CC-3AFAADBB65B7}"/>
          </ac:picMkLst>
        </pc:picChg>
        <pc:picChg chg="add mod">
          <ac:chgData name="Chun Wai Henry Pang (PHY)" userId="2786e5ee-d217-49f6-ba76-e16cff8d7dd7" providerId="ADAL" clId="{CB07A13C-6994-C645-A19E-D5A376D818FA}" dt="2023-08-10T03:28:09.964" v="1145" actId="1076"/>
          <ac:picMkLst>
            <pc:docMk/>
            <pc:sldMk cId="192289084" sldId="310"/>
            <ac:picMk id="19" creationId="{CEAFCC5D-7607-2CDF-4DCC-4C8390F0DCF4}"/>
          </ac:picMkLst>
        </pc:picChg>
      </pc:sldChg>
      <pc:sldChg chg="addSp delSp modSp add mod">
        <pc:chgData name="Chun Wai Henry Pang (PHY)" userId="2786e5ee-d217-49f6-ba76-e16cff8d7dd7" providerId="ADAL" clId="{CB07A13C-6994-C645-A19E-D5A376D818FA}" dt="2023-08-10T04:52:54.256" v="2201" actId="1076"/>
        <pc:sldMkLst>
          <pc:docMk/>
          <pc:sldMk cId="1307308869" sldId="311"/>
        </pc:sldMkLst>
        <pc:spChg chg="mod">
          <ac:chgData name="Chun Wai Henry Pang (PHY)" userId="2786e5ee-d217-49f6-ba76-e16cff8d7dd7" providerId="ADAL" clId="{CB07A13C-6994-C645-A19E-D5A376D818FA}" dt="2023-08-10T04:42:39.015" v="1952" actId="27636"/>
          <ac:spMkLst>
            <pc:docMk/>
            <pc:sldMk cId="1307308869" sldId="311"/>
            <ac:spMk id="2" creationId="{5867F2FA-4C9E-A875-C288-3977CF193C35}"/>
          </ac:spMkLst>
        </pc:spChg>
        <pc:spChg chg="add del mod">
          <ac:chgData name="Chun Wai Henry Pang (PHY)" userId="2786e5ee-d217-49f6-ba76-e16cff8d7dd7" providerId="ADAL" clId="{CB07A13C-6994-C645-A19E-D5A376D818FA}" dt="2023-08-10T04:43:55.317" v="1966"/>
          <ac:spMkLst>
            <pc:docMk/>
            <pc:sldMk cId="1307308869" sldId="311"/>
            <ac:spMk id="3" creationId="{F84F79B2-532F-4ABE-2802-D479C0B916BD}"/>
          </ac:spMkLst>
        </pc:spChg>
        <pc:spChg chg="add del mod">
          <ac:chgData name="Chun Wai Henry Pang (PHY)" userId="2786e5ee-d217-49f6-ba76-e16cff8d7dd7" providerId="ADAL" clId="{CB07A13C-6994-C645-A19E-D5A376D818FA}" dt="2023-08-10T04:43:58.877" v="1968"/>
          <ac:spMkLst>
            <pc:docMk/>
            <pc:sldMk cId="1307308869" sldId="311"/>
            <ac:spMk id="4" creationId="{D5B9964C-8DD2-55BF-3C11-C5B6B46A54B1}"/>
          </ac:spMkLst>
        </pc:spChg>
        <pc:spChg chg="add mod">
          <ac:chgData name="Chun Wai Henry Pang (PHY)" userId="2786e5ee-d217-49f6-ba76-e16cff8d7dd7" providerId="ADAL" clId="{CB07A13C-6994-C645-A19E-D5A376D818FA}" dt="2023-08-10T04:52:10.810" v="2164" actId="14100"/>
          <ac:spMkLst>
            <pc:docMk/>
            <pc:sldMk cId="1307308869" sldId="311"/>
            <ac:spMk id="5" creationId="{779663CD-D828-7CEE-4A45-69E759FD60C0}"/>
          </ac:spMkLst>
        </pc:spChg>
        <pc:spChg chg="del">
          <ac:chgData name="Chun Wai Henry Pang (PHY)" userId="2786e5ee-d217-49f6-ba76-e16cff8d7dd7" providerId="ADAL" clId="{CB07A13C-6994-C645-A19E-D5A376D818FA}" dt="2023-08-10T04:43:08.401" v="1960" actId="478"/>
          <ac:spMkLst>
            <pc:docMk/>
            <pc:sldMk cId="1307308869" sldId="311"/>
            <ac:spMk id="8" creationId="{B00FA627-2A72-0976-E996-8CD2B7C3F04D}"/>
          </ac:spMkLst>
        </pc:spChg>
        <pc:spChg chg="add mod">
          <ac:chgData name="Chun Wai Henry Pang (PHY)" userId="2786e5ee-d217-49f6-ba76-e16cff8d7dd7" providerId="ADAL" clId="{CB07A13C-6994-C645-A19E-D5A376D818FA}" dt="2023-08-10T04:52:41.363" v="2198" actId="1076"/>
          <ac:spMkLst>
            <pc:docMk/>
            <pc:sldMk cId="1307308869" sldId="311"/>
            <ac:spMk id="13" creationId="{F41B991E-7BB0-7C7E-5FC5-84037F9EFC03}"/>
          </ac:spMkLst>
        </pc:spChg>
        <pc:spChg chg="add del">
          <ac:chgData name="Chun Wai Henry Pang (PHY)" userId="2786e5ee-d217-49f6-ba76-e16cff8d7dd7" providerId="ADAL" clId="{CB07A13C-6994-C645-A19E-D5A376D818FA}" dt="2023-08-10T04:43:20.501" v="1963" actId="478"/>
          <ac:spMkLst>
            <pc:docMk/>
            <pc:sldMk cId="1307308869" sldId="311"/>
            <ac:spMk id="20" creationId="{F9FB7D8C-6E4D-4994-377D-E3C35A82456F}"/>
          </ac:spMkLst>
        </pc:spChg>
        <pc:spChg chg="mod">
          <ac:chgData name="Chun Wai Henry Pang (PHY)" userId="2786e5ee-d217-49f6-ba76-e16cff8d7dd7" providerId="ADAL" clId="{CB07A13C-6994-C645-A19E-D5A376D818FA}" dt="2023-08-10T04:43:01.203" v="1957" actId="20577"/>
          <ac:spMkLst>
            <pc:docMk/>
            <pc:sldMk cId="1307308869" sldId="311"/>
            <ac:spMk id="21" creationId="{A8F55321-1660-41AD-DF59-A77F61D2F333}"/>
          </ac:spMkLst>
        </pc:spChg>
        <pc:spChg chg="mod">
          <ac:chgData name="Chun Wai Henry Pang (PHY)" userId="2786e5ee-d217-49f6-ba76-e16cff8d7dd7" providerId="ADAL" clId="{CB07A13C-6994-C645-A19E-D5A376D818FA}" dt="2023-08-10T04:43:03.944" v="1959" actId="20577"/>
          <ac:spMkLst>
            <pc:docMk/>
            <pc:sldMk cId="1307308869" sldId="311"/>
            <ac:spMk id="22" creationId="{3F1BB414-EF2B-5CFA-66F7-BCB691C4FBC3}"/>
          </ac:spMkLst>
        </pc:spChg>
        <pc:grpChg chg="del">
          <ac:chgData name="Chun Wai Henry Pang (PHY)" userId="2786e5ee-d217-49f6-ba76-e16cff8d7dd7" providerId="ADAL" clId="{CB07A13C-6994-C645-A19E-D5A376D818FA}" dt="2023-08-10T04:43:10.395" v="1961" actId="478"/>
          <ac:grpSpMkLst>
            <pc:docMk/>
            <pc:sldMk cId="1307308869" sldId="311"/>
            <ac:grpSpMk id="6" creationId="{903E4D3A-7E2D-7CBA-3977-28A6BE8168EE}"/>
          </ac:grpSpMkLst>
        </pc:grpChg>
        <pc:graphicFrameChg chg="del mod">
          <ac:chgData name="Chun Wai Henry Pang (PHY)" userId="2786e5ee-d217-49f6-ba76-e16cff8d7dd7" providerId="ADAL" clId="{CB07A13C-6994-C645-A19E-D5A376D818FA}" dt="2023-08-10T04:42:48.941" v="1954" actId="478"/>
          <ac:graphicFrameMkLst>
            <pc:docMk/>
            <pc:sldMk cId="1307308869" sldId="311"/>
            <ac:graphicFrameMk id="24" creationId="{8C194163-D3DA-ACAB-748A-BFCD13C64689}"/>
          </ac:graphicFrameMkLst>
        </pc:graphicFrameChg>
        <pc:picChg chg="topLvl">
          <ac:chgData name="Chun Wai Henry Pang (PHY)" userId="2786e5ee-d217-49f6-ba76-e16cff8d7dd7" providerId="ADAL" clId="{CB07A13C-6994-C645-A19E-D5A376D818FA}" dt="2023-08-10T04:43:10.395" v="1961" actId="478"/>
          <ac:picMkLst>
            <pc:docMk/>
            <pc:sldMk cId="1307308869" sldId="311"/>
            <ac:picMk id="7" creationId="{4F568785-CA2C-E2FE-0FD7-00114D6016F9}"/>
          </ac:picMkLst>
        </pc:picChg>
        <pc:picChg chg="add mod">
          <ac:chgData name="Chun Wai Henry Pang (PHY)" userId="2786e5ee-d217-49f6-ba76-e16cff8d7dd7" providerId="ADAL" clId="{CB07A13C-6994-C645-A19E-D5A376D818FA}" dt="2023-08-10T04:52:54.256" v="2201" actId="1076"/>
          <ac:picMkLst>
            <pc:docMk/>
            <pc:sldMk cId="1307308869" sldId="311"/>
            <ac:picMk id="12" creationId="{6BD73AB0-D3D5-1652-3FEA-3519D3246B30}"/>
          </ac:picMkLst>
        </pc:picChg>
        <pc:picChg chg="del">
          <ac:chgData name="Chun Wai Henry Pang (PHY)" userId="2786e5ee-d217-49f6-ba76-e16cff8d7dd7" providerId="ADAL" clId="{CB07A13C-6994-C645-A19E-D5A376D818FA}" dt="2023-08-10T04:43:33.310" v="1964" actId="478"/>
          <ac:picMkLst>
            <pc:docMk/>
            <pc:sldMk cId="1307308869" sldId="311"/>
            <ac:picMk id="28" creationId="{CD6675EA-A36B-0BAA-3E05-E0CF4E961780}"/>
          </ac:picMkLst>
        </pc:picChg>
        <pc:cxnChg chg="del mod topLvl">
          <ac:chgData name="Chun Wai Henry Pang (PHY)" userId="2786e5ee-d217-49f6-ba76-e16cff8d7dd7" providerId="ADAL" clId="{CB07A13C-6994-C645-A19E-D5A376D818FA}" dt="2023-08-10T04:43:10.395" v="1961" actId="478"/>
          <ac:cxnSpMkLst>
            <pc:docMk/>
            <pc:sldMk cId="1307308869" sldId="311"/>
            <ac:cxnSpMk id="9" creationId="{4C6F5CE6-B634-C53E-8741-AE81C83EA81C}"/>
          </ac:cxnSpMkLst>
        </pc:cxnChg>
      </pc:sldChg>
      <pc:sldChg chg="addSp delSp modSp add del mod">
        <pc:chgData name="Chun Wai Henry Pang (PHY)" userId="2786e5ee-d217-49f6-ba76-e16cff8d7dd7" providerId="ADAL" clId="{CB07A13C-6994-C645-A19E-D5A376D818FA}" dt="2023-08-10T06:32:41.766" v="3030" actId="2696"/>
        <pc:sldMkLst>
          <pc:docMk/>
          <pc:sldMk cId="1841247066" sldId="312"/>
        </pc:sldMkLst>
        <pc:spChg chg="mod">
          <ac:chgData name="Chun Wai Henry Pang (PHY)" userId="2786e5ee-d217-49f6-ba76-e16cff8d7dd7" providerId="ADAL" clId="{CB07A13C-6994-C645-A19E-D5A376D818FA}" dt="2023-08-10T04:46:49.477" v="2007" actId="20577"/>
          <ac:spMkLst>
            <pc:docMk/>
            <pc:sldMk cId="1841247066" sldId="312"/>
            <ac:spMk id="2" creationId="{8FCAD36B-D8D3-9947-1B8E-6FED621F5D2B}"/>
          </ac:spMkLst>
        </pc:spChg>
        <pc:spChg chg="add mod">
          <ac:chgData name="Chun Wai Henry Pang (PHY)" userId="2786e5ee-d217-49f6-ba76-e16cff8d7dd7" providerId="ADAL" clId="{CB07A13C-6994-C645-A19E-D5A376D818FA}" dt="2023-08-10T06:32:08.107" v="3027"/>
          <ac:spMkLst>
            <pc:docMk/>
            <pc:sldMk cId="1841247066" sldId="312"/>
            <ac:spMk id="7" creationId="{47E7E9EB-5606-A03E-B93E-707634602490}"/>
          </ac:spMkLst>
        </pc:spChg>
        <pc:picChg chg="del">
          <ac:chgData name="Chun Wai Henry Pang (PHY)" userId="2786e5ee-d217-49f6-ba76-e16cff8d7dd7" providerId="ADAL" clId="{CB07A13C-6994-C645-A19E-D5A376D818FA}" dt="2023-08-10T06:32:10.457" v="3028" actId="478"/>
          <ac:picMkLst>
            <pc:docMk/>
            <pc:sldMk cId="1841247066" sldId="312"/>
            <ac:picMk id="4" creationId="{6D550535-5373-6AE0-D712-BA0C1E36CE89}"/>
          </ac:picMkLst>
        </pc:picChg>
      </pc:sldChg>
      <pc:sldChg chg="addSp delSp modSp add mod">
        <pc:chgData name="Chun Wai Henry Pang (PHY)" userId="2786e5ee-d217-49f6-ba76-e16cff8d7dd7" providerId="ADAL" clId="{CB07A13C-6994-C645-A19E-D5A376D818FA}" dt="2023-08-10T04:56:05.373" v="2293" actId="14100"/>
        <pc:sldMkLst>
          <pc:docMk/>
          <pc:sldMk cId="79589438" sldId="313"/>
        </pc:sldMkLst>
        <pc:spChg chg="mod">
          <ac:chgData name="Chun Wai Henry Pang (PHY)" userId="2786e5ee-d217-49f6-ba76-e16cff8d7dd7" providerId="ADAL" clId="{CB07A13C-6994-C645-A19E-D5A376D818FA}" dt="2023-08-10T04:48:01.401" v="2009"/>
          <ac:spMkLst>
            <pc:docMk/>
            <pc:sldMk cId="79589438" sldId="313"/>
            <ac:spMk id="2" creationId="{5867F2FA-4C9E-A875-C288-3977CF193C35}"/>
          </ac:spMkLst>
        </pc:spChg>
        <pc:spChg chg="add mod">
          <ac:chgData name="Chun Wai Henry Pang (PHY)" userId="2786e5ee-d217-49f6-ba76-e16cff8d7dd7" providerId="ADAL" clId="{CB07A13C-6994-C645-A19E-D5A376D818FA}" dt="2023-08-10T04:56:05.373" v="2293" actId="14100"/>
          <ac:spMkLst>
            <pc:docMk/>
            <pc:sldMk cId="79589438" sldId="313"/>
            <ac:spMk id="3" creationId="{F7DE20C3-9EC6-B834-58EB-530211264F75}"/>
          </ac:spMkLst>
        </pc:spChg>
        <pc:spChg chg="del">
          <ac:chgData name="Chun Wai Henry Pang (PHY)" userId="2786e5ee-d217-49f6-ba76-e16cff8d7dd7" providerId="ADAL" clId="{CB07A13C-6994-C645-A19E-D5A376D818FA}" dt="2023-08-10T04:48:16.943" v="2012" actId="478"/>
          <ac:spMkLst>
            <pc:docMk/>
            <pc:sldMk cId="79589438" sldId="313"/>
            <ac:spMk id="5" creationId="{779663CD-D828-7CEE-4A45-69E759FD60C0}"/>
          </ac:spMkLst>
        </pc:spChg>
        <pc:spChg chg="mod">
          <ac:chgData name="Chun Wai Henry Pang (PHY)" userId="2786e5ee-d217-49f6-ba76-e16cff8d7dd7" providerId="ADAL" clId="{CB07A13C-6994-C645-A19E-D5A376D818FA}" dt="2023-08-10T04:48:55.485" v="2026"/>
          <ac:spMkLst>
            <pc:docMk/>
            <pc:sldMk cId="79589438" sldId="313"/>
            <ac:spMk id="8" creationId="{9285A55D-2598-AE78-9574-2F5863D6D94C}"/>
          </ac:spMkLst>
        </pc:spChg>
        <pc:spChg chg="mod">
          <ac:chgData name="Chun Wai Henry Pang (PHY)" userId="2786e5ee-d217-49f6-ba76-e16cff8d7dd7" providerId="ADAL" clId="{CB07A13C-6994-C645-A19E-D5A376D818FA}" dt="2023-08-10T04:48:55.485" v="2026"/>
          <ac:spMkLst>
            <pc:docMk/>
            <pc:sldMk cId="79589438" sldId="313"/>
            <ac:spMk id="9" creationId="{72A14071-B9D3-A70E-E10C-97A5E6AB8566}"/>
          </ac:spMkLst>
        </pc:spChg>
        <pc:spChg chg="mod">
          <ac:chgData name="Chun Wai Henry Pang (PHY)" userId="2786e5ee-d217-49f6-ba76-e16cff8d7dd7" providerId="ADAL" clId="{CB07A13C-6994-C645-A19E-D5A376D818FA}" dt="2023-08-10T04:48:55.485" v="2026"/>
          <ac:spMkLst>
            <pc:docMk/>
            <pc:sldMk cId="79589438" sldId="313"/>
            <ac:spMk id="13" creationId="{9A577FCE-80D3-3075-BACB-F229D477B695}"/>
          </ac:spMkLst>
        </pc:spChg>
        <pc:spChg chg="del">
          <ac:chgData name="Chun Wai Henry Pang (PHY)" userId="2786e5ee-d217-49f6-ba76-e16cff8d7dd7" providerId="ADAL" clId="{CB07A13C-6994-C645-A19E-D5A376D818FA}" dt="2023-08-10T04:48:09.384" v="2011" actId="478"/>
          <ac:spMkLst>
            <pc:docMk/>
            <pc:sldMk cId="79589438" sldId="313"/>
            <ac:spMk id="17" creationId="{65179947-15CB-3E94-C799-4E3207C220C9}"/>
          </ac:spMkLst>
        </pc:spChg>
        <pc:spChg chg="del">
          <ac:chgData name="Chun Wai Henry Pang (PHY)" userId="2786e5ee-d217-49f6-ba76-e16cff8d7dd7" providerId="ADAL" clId="{CB07A13C-6994-C645-A19E-D5A376D818FA}" dt="2023-08-10T04:48:09.384" v="2011" actId="478"/>
          <ac:spMkLst>
            <pc:docMk/>
            <pc:sldMk cId="79589438" sldId="313"/>
            <ac:spMk id="18" creationId="{3AADCDC1-063B-A1D3-C578-6C6468A10A48}"/>
          </ac:spMkLst>
        </pc:spChg>
        <pc:spChg chg="del">
          <ac:chgData name="Chun Wai Henry Pang (PHY)" userId="2786e5ee-d217-49f6-ba76-e16cff8d7dd7" providerId="ADAL" clId="{CB07A13C-6994-C645-A19E-D5A376D818FA}" dt="2023-08-10T04:48:09.384" v="2011" actId="478"/>
          <ac:spMkLst>
            <pc:docMk/>
            <pc:sldMk cId="79589438" sldId="313"/>
            <ac:spMk id="20" creationId="{F9FB7D8C-6E4D-4994-377D-E3C35A82456F}"/>
          </ac:spMkLst>
        </pc:spChg>
        <pc:spChg chg="del">
          <ac:chgData name="Chun Wai Henry Pang (PHY)" userId="2786e5ee-d217-49f6-ba76-e16cff8d7dd7" providerId="ADAL" clId="{CB07A13C-6994-C645-A19E-D5A376D818FA}" dt="2023-08-10T04:48:09.384" v="2011" actId="478"/>
          <ac:spMkLst>
            <pc:docMk/>
            <pc:sldMk cId="79589438" sldId="313"/>
            <ac:spMk id="21" creationId="{A8F55321-1660-41AD-DF59-A77F61D2F333}"/>
          </ac:spMkLst>
        </pc:spChg>
        <pc:spChg chg="del">
          <ac:chgData name="Chun Wai Henry Pang (PHY)" userId="2786e5ee-d217-49f6-ba76-e16cff8d7dd7" providerId="ADAL" clId="{CB07A13C-6994-C645-A19E-D5A376D818FA}" dt="2023-08-10T04:48:09.384" v="2011" actId="478"/>
          <ac:spMkLst>
            <pc:docMk/>
            <pc:sldMk cId="79589438" sldId="313"/>
            <ac:spMk id="22" creationId="{3F1BB414-EF2B-5CFA-66F7-BCB691C4FBC3}"/>
          </ac:spMkLst>
        </pc:spChg>
        <pc:spChg chg="mod">
          <ac:chgData name="Chun Wai Henry Pang (PHY)" userId="2786e5ee-d217-49f6-ba76-e16cff8d7dd7" providerId="ADAL" clId="{CB07A13C-6994-C645-A19E-D5A376D818FA}" dt="2023-08-10T04:49:17.662" v="2033" actId="1076"/>
          <ac:spMkLst>
            <pc:docMk/>
            <pc:sldMk cId="79589438" sldId="313"/>
            <ac:spMk id="24" creationId="{34BA360E-438A-3083-515E-991E78544E53}"/>
          </ac:spMkLst>
        </pc:spChg>
        <pc:spChg chg="mod">
          <ac:chgData name="Chun Wai Henry Pang (PHY)" userId="2786e5ee-d217-49f6-ba76-e16cff8d7dd7" providerId="ADAL" clId="{CB07A13C-6994-C645-A19E-D5A376D818FA}" dt="2023-08-10T04:49:13.084" v="2032" actId="403"/>
          <ac:spMkLst>
            <pc:docMk/>
            <pc:sldMk cId="79589438" sldId="313"/>
            <ac:spMk id="25" creationId="{616E0984-1870-A517-02CD-08E568C49E61}"/>
          </ac:spMkLst>
        </pc:spChg>
        <pc:spChg chg="mod">
          <ac:chgData name="Chun Wai Henry Pang (PHY)" userId="2786e5ee-d217-49f6-ba76-e16cff8d7dd7" providerId="ADAL" clId="{CB07A13C-6994-C645-A19E-D5A376D818FA}" dt="2023-08-10T04:49:13.084" v="2032" actId="403"/>
          <ac:spMkLst>
            <pc:docMk/>
            <pc:sldMk cId="79589438" sldId="313"/>
            <ac:spMk id="26" creationId="{F6945230-91C9-C8AA-7136-5021085CFA53}"/>
          </ac:spMkLst>
        </pc:spChg>
        <pc:grpChg chg="add del mod">
          <ac:chgData name="Chun Wai Henry Pang (PHY)" userId="2786e5ee-d217-49f6-ba76-e16cff8d7dd7" providerId="ADAL" clId="{CB07A13C-6994-C645-A19E-D5A376D818FA}" dt="2023-08-10T04:48:56.299" v="2027"/>
          <ac:grpSpMkLst>
            <pc:docMk/>
            <pc:sldMk cId="79589438" sldId="313"/>
            <ac:grpSpMk id="4" creationId="{B021DBC2-EF3C-EEBE-377B-073309DC3836}"/>
          </ac:grpSpMkLst>
        </pc:grpChg>
        <pc:grpChg chg="add mod">
          <ac:chgData name="Chun Wai Henry Pang (PHY)" userId="2786e5ee-d217-49f6-ba76-e16cff8d7dd7" providerId="ADAL" clId="{CB07A13C-6994-C645-A19E-D5A376D818FA}" dt="2023-08-10T04:48:57.138" v="2028"/>
          <ac:grpSpMkLst>
            <pc:docMk/>
            <pc:sldMk cId="79589438" sldId="313"/>
            <ac:grpSpMk id="15" creationId="{50F56C8E-B1C9-3814-6856-81F1A1CE1932}"/>
          </ac:grpSpMkLst>
        </pc:grpChg>
        <pc:picChg chg="mod">
          <ac:chgData name="Chun Wai Henry Pang (PHY)" userId="2786e5ee-d217-49f6-ba76-e16cff8d7dd7" providerId="ADAL" clId="{CB07A13C-6994-C645-A19E-D5A376D818FA}" dt="2023-08-10T04:48:55.485" v="2026"/>
          <ac:picMkLst>
            <pc:docMk/>
            <pc:sldMk cId="79589438" sldId="313"/>
            <ac:picMk id="6" creationId="{B517A1F3-A9D0-2A0C-DC75-BF64780B0E77}"/>
          </ac:picMkLst>
        </pc:picChg>
        <pc:picChg chg="del">
          <ac:chgData name="Chun Wai Henry Pang (PHY)" userId="2786e5ee-d217-49f6-ba76-e16cff8d7dd7" providerId="ADAL" clId="{CB07A13C-6994-C645-A19E-D5A376D818FA}" dt="2023-08-10T04:48:09.384" v="2011" actId="478"/>
          <ac:picMkLst>
            <pc:docMk/>
            <pc:sldMk cId="79589438" sldId="313"/>
            <ac:picMk id="7" creationId="{4F568785-CA2C-E2FE-0FD7-00114D6016F9}"/>
          </ac:picMkLst>
        </pc:picChg>
        <pc:picChg chg="del">
          <ac:chgData name="Chun Wai Henry Pang (PHY)" userId="2786e5ee-d217-49f6-ba76-e16cff8d7dd7" providerId="ADAL" clId="{CB07A13C-6994-C645-A19E-D5A376D818FA}" dt="2023-08-10T04:48:06.204" v="2010" actId="478"/>
          <ac:picMkLst>
            <pc:docMk/>
            <pc:sldMk cId="79589438" sldId="313"/>
            <ac:picMk id="12" creationId="{6BD73AB0-D3D5-1652-3FEA-3519D3246B30}"/>
          </ac:picMkLst>
        </pc:picChg>
        <pc:picChg chg="add del mod">
          <ac:chgData name="Chun Wai Henry Pang (PHY)" userId="2786e5ee-d217-49f6-ba76-e16cff8d7dd7" providerId="ADAL" clId="{CB07A13C-6994-C645-A19E-D5A376D818FA}" dt="2023-08-10T04:48:56.299" v="2027"/>
          <ac:picMkLst>
            <pc:docMk/>
            <pc:sldMk cId="79589438" sldId="313"/>
            <ac:picMk id="14" creationId="{253D93CF-161B-5686-BA47-A6C8ED4EEA39}"/>
          </ac:picMkLst>
        </pc:picChg>
        <pc:picChg chg="mod">
          <ac:chgData name="Chun Wai Henry Pang (PHY)" userId="2786e5ee-d217-49f6-ba76-e16cff8d7dd7" providerId="ADAL" clId="{CB07A13C-6994-C645-A19E-D5A376D818FA}" dt="2023-08-10T04:48:57.138" v="2028"/>
          <ac:picMkLst>
            <pc:docMk/>
            <pc:sldMk cId="79589438" sldId="313"/>
            <ac:picMk id="23" creationId="{D9F866FB-09D2-A1EA-5530-CFB342C56E86}"/>
          </ac:picMkLst>
        </pc:picChg>
        <pc:picChg chg="add mod">
          <ac:chgData name="Chun Wai Henry Pang (PHY)" userId="2786e5ee-d217-49f6-ba76-e16cff8d7dd7" providerId="ADAL" clId="{CB07A13C-6994-C645-A19E-D5A376D818FA}" dt="2023-08-10T04:53:23.701" v="2202" actId="14100"/>
          <ac:picMkLst>
            <pc:docMk/>
            <pc:sldMk cId="79589438" sldId="313"/>
            <ac:picMk id="27" creationId="{CF40328D-7ACF-BAE0-0FE4-5E494BADFFBC}"/>
          </ac:picMkLst>
        </pc:picChg>
        <pc:cxnChg chg="del">
          <ac:chgData name="Chun Wai Henry Pang (PHY)" userId="2786e5ee-d217-49f6-ba76-e16cff8d7dd7" providerId="ADAL" clId="{CB07A13C-6994-C645-A19E-D5A376D818FA}" dt="2023-08-10T04:48:09.384" v="2011" actId="478"/>
          <ac:cxnSpMkLst>
            <pc:docMk/>
            <pc:sldMk cId="79589438" sldId="313"/>
            <ac:cxnSpMk id="10" creationId="{C2B6496D-6BFB-D8F1-79D4-B3549E706E19}"/>
          </ac:cxnSpMkLst>
        </pc:cxnChg>
        <pc:cxnChg chg="del">
          <ac:chgData name="Chun Wai Henry Pang (PHY)" userId="2786e5ee-d217-49f6-ba76-e16cff8d7dd7" providerId="ADAL" clId="{CB07A13C-6994-C645-A19E-D5A376D818FA}" dt="2023-08-10T04:48:09.384" v="2011" actId="478"/>
          <ac:cxnSpMkLst>
            <pc:docMk/>
            <pc:sldMk cId="79589438" sldId="313"/>
            <ac:cxnSpMk id="11" creationId="{4F1C2B4B-BB75-6DA0-7101-F3DC52A72CF4}"/>
          </ac:cxnSpMkLst>
        </pc:cxnChg>
        <pc:cxnChg chg="del">
          <ac:chgData name="Chun Wai Henry Pang (PHY)" userId="2786e5ee-d217-49f6-ba76-e16cff8d7dd7" providerId="ADAL" clId="{CB07A13C-6994-C645-A19E-D5A376D818FA}" dt="2023-08-10T04:48:09.384" v="2011" actId="478"/>
          <ac:cxnSpMkLst>
            <pc:docMk/>
            <pc:sldMk cId="79589438" sldId="313"/>
            <ac:cxnSpMk id="16" creationId="{40AC5160-B00B-5374-5183-602E1FBF1522}"/>
          </ac:cxnSpMkLst>
        </pc:cxnChg>
        <pc:cxnChg chg="del">
          <ac:chgData name="Chun Wai Henry Pang (PHY)" userId="2786e5ee-d217-49f6-ba76-e16cff8d7dd7" providerId="ADAL" clId="{CB07A13C-6994-C645-A19E-D5A376D818FA}" dt="2023-08-10T04:48:09.384" v="2011" actId="478"/>
          <ac:cxnSpMkLst>
            <pc:docMk/>
            <pc:sldMk cId="79589438" sldId="313"/>
            <ac:cxnSpMk id="19" creationId="{F04B3557-66C4-B063-12FA-0ED73AFCBE94}"/>
          </ac:cxnSpMkLst>
        </pc:cxnChg>
      </pc:sldChg>
      <pc:sldChg chg="modSp add mod">
        <pc:chgData name="Chun Wai Henry Pang (PHY)" userId="2786e5ee-d217-49f6-ba76-e16cff8d7dd7" providerId="ADAL" clId="{CB07A13C-6994-C645-A19E-D5A376D818FA}" dt="2023-08-10T04:57:09.617" v="2326" actId="1076"/>
        <pc:sldMkLst>
          <pc:docMk/>
          <pc:sldMk cId="3267782228" sldId="314"/>
        </pc:sldMkLst>
        <pc:graphicFrameChg chg="mod">
          <ac:chgData name="Chun Wai Henry Pang (PHY)" userId="2786e5ee-d217-49f6-ba76-e16cff8d7dd7" providerId="ADAL" clId="{CB07A13C-6994-C645-A19E-D5A376D818FA}" dt="2023-08-10T04:57:09.617" v="2326" actId="1076"/>
          <ac:graphicFrameMkLst>
            <pc:docMk/>
            <pc:sldMk cId="3267782228" sldId="314"/>
            <ac:graphicFrameMk id="6" creationId="{AAB9FF63-CEBB-5D33-294D-E3336773645D}"/>
          </ac:graphicFrameMkLst>
        </pc:graphicFrameChg>
        <pc:graphicFrameChg chg="mod modGraphic">
          <ac:chgData name="Chun Wai Henry Pang (PHY)" userId="2786e5ee-d217-49f6-ba76-e16cff8d7dd7" providerId="ADAL" clId="{CB07A13C-6994-C645-A19E-D5A376D818FA}" dt="2023-08-10T04:56:46.824" v="2299" actId="113"/>
          <ac:graphicFrameMkLst>
            <pc:docMk/>
            <pc:sldMk cId="3267782228" sldId="314"/>
            <ac:graphicFrameMk id="7" creationId="{4ADAA797-8C1E-6A7C-CD90-25B2A6B1B750}"/>
          </ac:graphicFrameMkLst>
        </pc:graphicFrameChg>
        <pc:graphicFrameChg chg="modGraphic">
          <ac:chgData name="Chun Wai Henry Pang (PHY)" userId="2786e5ee-d217-49f6-ba76-e16cff8d7dd7" providerId="ADAL" clId="{CB07A13C-6994-C645-A19E-D5A376D818FA}" dt="2023-08-10T04:57:03.286" v="2325" actId="2165"/>
          <ac:graphicFrameMkLst>
            <pc:docMk/>
            <pc:sldMk cId="3267782228" sldId="314"/>
            <ac:graphicFrameMk id="8" creationId="{371F914B-5361-D033-9ACD-9456A2BBB1B5}"/>
          </ac:graphicFrameMkLst>
        </pc:graphicFrameChg>
      </pc:sldChg>
      <pc:sldChg chg="addSp modSp add mod">
        <pc:chgData name="Chun Wai Henry Pang (PHY)" userId="2786e5ee-d217-49f6-ba76-e16cff8d7dd7" providerId="ADAL" clId="{CB07A13C-6994-C645-A19E-D5A376D818FA}" dt="2023-08-10T05:04:06.841" v="2437" actId="1076"/>
        <pc:sldMkLst>
          <pc:docMk/>
          <pc:sldMk cId="980143686" sldId="315"/>
        </pc:sldMkLst>
        <pc:spChg chg="mod">
          <ac:chgData name="Chun Wai Henry Pang (PHY)" userId="2786e5ee-d217-49f6-ba76-e16cff8d7dd7" providerId="ADAL" clId="{CB07A13C-6994-C645-A19E-D5A376D818FA}" dt="2023-08-10T05:04:06.841" v="2437" actId="1076"/>
          <ac:spMkLst>
            <pc:docMk/>
            <pc:sldMk cId="980143686" sldId="315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CB07A13C-6994-C645-A19E-D5A376D818FA}" dt="2023-08-10T05:04:06.841" v="2437" actId="1076"/>
          <ac:spMkLst>
            <pc:docMk/>
            <pc:sldMk cId="980143686" sldId="315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CB07A13C-6994-C645-A19E-D5A376D818FA}" dt="2023-08-10T05:04:06.841" v="2437" actId="1076"/>
          <ac:spMkLst>
            <pc:docMk/>
            <pc:sldMk cId="980143686" sldId="315"/>
            <ac:spMk id="7" creationId="{677303BA-0F0A-EAC5-64AD-A23C81AD4385}"/>
          </ac:spMkLst>
        </pc:spChg>
        <pc:spChg chg="mod">
          <ac:chgData name="Chun Wai Henry Pang (PHY)" userId="2786e5ee-d217-49f6-ba76-e16cff8d7dd7" providerId="ADAL" clId="{CB07A13C-6994-C645-A19E-D5A376D818FA}" dt="2023-08-10T05:04:06.841" v="2437" actId="1076"/>
          <ac:spMkLst>
            <pc:docMk/>
            <pc:sldMk cId="980143686" sldId="315"/>
            <ac:spMk id="8" creationId="{50EFEA68-A109-BCE2-759A-3DAD01068A12}"/>
          </ac:spMkLst>
        </pc:spChg>
        <pc:spChg chg="add mod">
          <ac:chgData name="Chun Wai Henry Pang (PHY)" userId="2786e5ee-d217-49f6-ba76-e16cff8d7dd7" providerId="ADAL" clId="{CB07A13C-6994-C645-A19E-D5A376D818FA}" dt="2023-08-10T05:04:06.841" v="2437" actId="1076"/>
          <ac:spMkLst>
            <pc:docMk/>
            <pc:sldMk cId="980143686" sldId="315"/>
            <ac:spMk id="9" creationId="{C1D7E3F7-1575-D977-F390-8B6175E3ED6B}"/>
          </ac:spMkLst>
        </pc:spChg>
      </pc:sldChg>
      <pc:sldChg chg="addSp delSp modSp add mod ord">
        <pc:chgData name="Chun Wai Henry Pang (PHY)" userId="2786e5ee-d217-49f6-ba76-e16cff8d7dd7" providerId="ADAL" clId="{CB07A13C-6994-C645-A19E-D5A376D818FA}" dt="2023-08-10T06:30:31.301" v="3015" actId="207"/>
        <pc:sldMkLst>
          <pc:docMk/>
          <pc:sldMk cId="1376449067" sldId="316"/>
        </pc:sldMkLst>
        <pc:spChg chg="mod">
          <ac:chgData name="Chun Wai Henry Pang (PHY)" userId="2786e5ee-d217-49f6-ba76-e16cff8d7dd7" providerId="ADAL" clId="{CB07A13C-6994-C645-A19E-D5A376D818FA}" dt="2023-08-10T06:28:22.307" v="2971" actId="20577"/>
          <ac:spMkLst>
            <pc:docMk/>
            <pc:sldMk cId="1376449067" sldId="316"/>
            <ac:spMk id="2" creationId="{0D41FB05-6462-1E4D-D9C7-B28BE6051F3D}"/>
          </ac:spMkLst>
        </pc:spChg>
        <pc:spChg chg="mod">
          <ac:chgData name="Chun Wai Henry Pang (PHY)" userId="2786e5ee-d217-49f6-ba76-e16cff8d7dd7" providerId="ADAL" clId="{CB07A13C-6994-C645-A19E-D5A376D818FA}" dt="2023-08-10T06:30:31.301" v="3015" actId="207"/>
          <ac:spMkLst>
            <pc:docMk/>
            <pc:sldMk cId="1376449067" sldId="316"/>
            <ac:spMk id="21" creationId="{30EDBB44-328D-CBBA-44D5-1579A3C4DF29}"/>
          </ac:spMkLst>
        </pc:spChg>
        <pc:spChg chg="del">
          <ac:chgData name="Chun Wai Henry Pang (PHY)" userId="2786e5ee-d217-49f6-ba76-e16cff8d7dd7" providerId="ADAL" clId="{CB07A13C-6994-C645-A19E-D5A376D818FA}" dt="2023-08-10T06:28:45.209" v="2977" actId="478"/>
          <ac:spMkLst>
            <pc:docMk/>
            <pc:sldMk cId="1376449067" sldId="316"/>
            <ac:spMk id="22" creationId="{55DB974F-7E31-8116-2B49-833CA9BB5D24}"/>
          </ac:spMkLst>
        </pc:spChg>
        <pc:picChg chg="add mod">
          <ac:chgData name="Chun Wai Henry Pang (PHY)" userId="2786e5ee-d217-49f6-ba76-e16cff8d7dd7" providerId="ADAL" clId="{CB07A13C-6994-C645-A19E-D5A376D818FA}" dt="2023-08-10T06:30:00.846" v="3012" actId="1076"/>
          <ac:picMkLst>
            <pc:docMk/>
            <pc:sldMk cId="1376449067" sldId="316"/>
            <ac:picMk id="3" creationId="{5D3E0A85-55EE-A190-8ECF-132A46C8ECD5}"/>
          </ac:picMkLst>
        </pc:picChg>
        <pc:picChg chg="del">
          <ac:chgData name="Chun Wai Henry Pang (PHY)" userId="2786e5ee-d217-49f6-ba76-e16cff8d7dd7" providerId="ADAL" clId="{CB07A13C-6994-C645-A19E-D5A376D818FA}" dt="2023-08-10T06:28:32.953" v="2972" actId="478"/>
          <ac:picMkLst>
            <pc:docMk/>
            <pc:sldMk cId="1376449067" sldId="316"/>
            <ac:picMk id="20" creationId="{7C8EBB44-3EA0-BEE9-5A4B-164835CA2F04}"/>
          </ac:picMkLst>
        </pc:picChg>
      </pc:sldChg>
      <pc:sldChg chg="delSp modSp add mod">
        <pc:chgData name="Chun Wai Henry Pang (PHY)" userId="2786e5ee-d217-49f6-ba76-e16cff8d7dd7" providerId="ADAL" clId="{CB07A13C-6994-C645-A19E-D5A376D818FA}" dt="2023-08-10T06:31:34.477" v="3026" actId="1076"/>
        <pc:sldMkLst>
          <pc:docMk/>
          <pc:sldMk cId="2497348029" sldId="317"/>
        </pc:sldMkLst>
        <pc:spChg chg="mod">
          <ac:chgData name="Chun Wai Henry Pang (PHY)" userId="2786e5ee-d217-49f6-ba76-e16cff8d7dd7" providerId="ADAL" clId="{CB07A13C-6994-C645-A19E-D5A376D818FA}" dt="2023-08-10T06:31:34.477" v="3026" actId="1076"/>
          <ac:spMkLst>
            <pc:docMk/>
            <pc:sldMk cId="2497348029" sldId="317"/>
            <ac:spMk id="3" creationId="{780F26A4-9576-0205-67FE-2931191322ED}"/>
          </ac:spMkLst>
        </pc:spChg>
        <pc:spChg chg="del">
          <ac:chgData name="Chun Wai Henry Pang (PHY)" userId="2786e5ee-d217-49f6-ba76-e16cff8d7dd7" providerId="ADAL" clId="{CB07A13C-6994-C645-A19E-D5A376D818FA}" dt="2023-08-10T06:31:13.713" v="3021" actId="478"/>
          <ac:spMkLst>
            <pc:docMk/>
            <pc:sldMk cId="2497348029" sldId="317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CB07A13C-6994-C645-A19E-D5A376D818FA}" dt="2023-08-10T06:31:26.693" v="3024" actId="20577"/>
          <ac:spMkLst>
            <pc:docMk/>
            <pc:sldMk cId="2497348029" sldId="317"/>
            <ac:spMk id="7" creationId="{677303BA-0F0A-EAC5-64AD-A23C81AD4385}"/>
          </ac:spMkLst>
        </pc:spChg>
        <pc:spChg chg="mod">
          <ac:chgData name="Chun Wai Henry Pang (PHY)" userId="2786e5ee-d217-49f6-ba76-e16cff8d7dd7" providerId="ADAL" clId="{CB07A13C-6994-C645-A19E-D5A376D818FA}" dt="2023-08-10T06:31:11.597" v="3020" actId="20577"/>
          <ac:spMkLst>
            <pc:docMk/>
            <pc:sldMk cId="2497348029" sldId="317"/>
            <ac:spMk id="8" creationId="{50EFEA68-A109-BCE2-759A-3DAD01068A12}"/>
          </ac:spMkLst>
        </pc:spChg>
        <pc:spChg chg="del">
          <ac:chgData name="Chun Wai Henry Pang (PHY)" userId="2786e5ee-d217-49f6-ba76-e16cff8d7dd7" providerId="ADAL" clId="{CB07A13C-6994-C645-A19E-D5A376D818FA}" dt="2023-08-10T06:31:29.416" v="3025" actId="478"/>
          <ac:spMkLst>
            <pc:docMk/>
            <pc:sldMk cId="2497348029" sldId="317"/>
            <ac:spMk id="9" creationId="{C1D7E3F7-1575-D977-F390-8B6175E3ED6B}"/>
          </ac:spMkLst>
        </pc:spChg>
      </pc:sldChg>
    </pc:docChg>
  </pc:docChgLst>
  <pc:docChgLst>
    <pc:chgData name="Chun Wai Henry Pang (PHY)" userId="2786e5ee-d217-49f6-ba76-e16cff8d7dd7" providerId="ADAL" clId="{29611DCD-59C8-5741-8834-73660C8EC7C9}"/>
    <pc:docChg chg="undo custSel delSld modSld modMainMaster">
      <pc:chgData name="Chun Wai Henry Pang (PHY)" userId="2786e5ee-d217-49f6-ba76-e16cff8d7dd7" providerId="ADAL" clId="{29611DCD-59C8-5741-8834-73660C8EC7C9}" dt="2023-08-25T08:34:44.947" v="665" actId="1076"/>
      <pc:docMkLst>
        <pc:docMk/>
      </pc:docMkLst>
      <pc:sldChg chg="addSp delSp modSp mod setBg">
        <pc:chgData name="Chun Wai Henry Pang (PHY)" userId="2786e5ee-d217-49f6-ba76-e16cff8d7dd7" providerId="ADAL" clId="{29611DCD-59C8-5741-8834-73660C8EC7C9}" dt="2023-08-24T03:25:22.425" v="599"/>
        <pc:sldMkLst>
          <pc:docMk/>
          <pc:sldMk cId="2151168278" sldId="257"/>
        </pc:sldMkLst>
        <pc:picChg chg="add mod">
          <ac:chgData name="Chun Wai Henry Pang (PHY)" userId="2786e5ee-d217-49f6-ba76-e16cff8d7dd7" providerId="ADAL" clId="{29611DCD-59C8-5741-8834-73660C8EC7C9}" dt="2023-08-24T03:25:22.425" v="599"/>
          <ac:picMkLst>
            <pc:docMk/>
            <pc:sldMk cId="2151168278" sldId="257"/>
            <ac:picMk id="4" creationId="{D91AB6C5-FCCD-6BF0-80A0-F1FAC8AF2C12}"/>
          </ac:picMkLst>
        </pc:picChg>
        <pc:picChg chg="del">
          <ac:chgData name="Chun Wai Henry Pang (PHY)" userId="2786e5ee-d217-49f6-ba76-e16cff8d7dd7" providerId="ADAL" clId="{29611DCD-59C8-5741-8834-73660C8EC7C9}" dt="2023-08-24T03:25:21.978" v="598" actId="478"/>
          <ac:picMkLst>
            <pc:docMk/>
            <pc:sldMk cId="2151168278" sldId="257"/>
            <ac:picMk id="5" creationId="{A663CA4D-AD2E-049E-1DB9-210DA9A43CAC}"/>
          </ac:picMkLst>
        </pc:picChg>
      </pc:sldChg>
      <pc:sldChg chg="del">
        <pc:chgData name="Chun Wai Henry Pang (PHY)" userId="2786e5ee-d217-49f6-ba76-e16cff8d7dd7" providerId="ADAL" clId="{29611DCD-59C8-5741-8834-73660C8EC7C9}" dt="2023-08-23T08:44:52.884" v="592" actId="2696"/>
        <pc:sldMkLst>
          <pc:docMk/>
          <pc:sldMk cId="1949296866" sldId="260"/>
        </pc:sldMkLst>
      </pc:sldChg>
      <pc:sldChg chg="addSp delSp modSp mod">
        <pc:chgData name="Chun Wai Henry Pang (PHY)" userId="2786e5ee-d217-49f6-ba76-e16cff8d7dd7" providerId="ADAL" clId="{29611DCD-59C8-5741-8834-73660C8EC7C9}" dt="2023-08-25T06:25:07.003" v="613" actId="207"/>
        <pc:sldMkLst>
          <pc:docMk/>
          <pc:sldMk cId="1491414625" sldId="265"/>
        </pc:sldMkLst>
        <pc:spChg chg="add mod">
          <ac:chgData name="Chun Wai Henry Pang (PHY)" userId="2786e5ee-d217-49f6-ba76-e16cff8d7dd7" providerId="ADAL" clId="{29611DCD-59C8-5741-8834-73660C8EC7C9}" dt="2023-08-23T02:15:51.858" v="241"/>
          <ac:spMkLst>
            <pc:docMk/>
            <pc:sldMk cId="1491414625" sldId="265"/>
            <ac:spMk id="6" creationId="{62023C42-7C38-5651-6CEA-3849FF0FD89E}"/>
          </ac:spMkLst>
        </pc:spChg>
        <pc:spChg chg="add mod">
          <ac:chgData name="Chun Wai Henry Pang (PHY)" userId="2786e5ee-d217-49f6-ba76-e16cff8d7dd7" providerId="ADAL" clId="{29611DCD-59C8-5741-8834-73660C8EC7C9}" dt="2023-08-23T02:15:51.858" v="241"/>
          <ac:spMkLst>
            <pc:docMk/>
            <pc:sldMk cId="1491414625" sldId="265"/>
            <ac:spMk id="9" creationId="{6C66C90C-89BF-E9C2-7494-20DBC4E96C11}"/>
          </ac:spMkLst>
        </pc:spChg>
        <pc:spChg chg="mod">
          <ac:chgData name="Chun Wai Henry Pang (PHY)" userId="2786e5ee-d217-49f6-ba76-e16cff8d7dd7" providerId="ADAL" clId="{29611DCD-59C8-5741-8834-73660C8EC7C9}" dt="2023-08-25T06:25:07.003" v="613" actId="207"/>
          <ac:spMkLst>
            <pc:docMk/>
            <pc:sldMk cId="1491414625" sldId="265"/>
            <ac:spMk id="11" creationId="{9D3C8462-4E43-9693-6BB9-016846B420F5}"/>
          </ac:spMkLst>
        </pc:spChg>
        <pc:spChg chg="del mod">
          <ac:chgData name="Chun Wai Henry Pang (PHY)" userId="2786e5ee-d217-49f6-ba76-e16cff8d7dd7" providerId="ADAL" clId="{29611DCD-59C8-5741-8834-73660C8EC7C9}" dt="2023-08-23T02:15:51.502" v="240" actId="478"/>
          <ac:spMkLst>
            <pc:docMk/>
            <pc:sldMk cId="1491414625" sldId="265"/>
            <ac:spMk id="14" creationId="{1320C6EE-BAC1-F189-5EAE-BC33F13337B1}"/>
          </ac:spMkLst>
        </pc:spChg>
        <pc:spChg chg="del mod">
          <ac:chgData name="Chun Wai Henry Pang (PHY)" userId="2786e5ee-d217-49f6-ba76-e16cff8d7dd7" providerId="ADAL" clId="{29611DCD-59C8-5741-8834-73660C8EC7C9}" dt="2023-08-23T02:15:51.502" v="240" actId="478"/>
          <ac:spMkLst>
            <pc:docMk/>
            <pc:sldMk cId="1491414625" sldId="265"/>
            <ac:spMk id="17" creationId="{1894B51C-E915-4847-F685-5BF279008C09}"/>
          </ac:spMkLst>
        </pc:spChg>
        <pc:picChg chg="add mod">
          <ac:chgData name="Chun Wai Henry Pang (PHY)" userId="2786e5ee-d217-49f6-ba76-e16cff8d7dd7" providerId="ADAL" clId="{29611DCD-59C8-5741-8834-73660C8EC7C9}" dt="2023-08-23T02:15:51.858" v="241"/>
          <ac:picMkLst>
            <pc:docMk/>
            <pc:sldMk cId="1491414625" sldId="265"/>
            <ac:picMk id="5" creationId="{860775FF-549F-B3E8-7399-D18AF6482FAE}"/>
          </ac:picMkLst>
        </pc:picChg>
        <pc:picChg chg="del mod">
          <ac:chgData name="Chun Wai Henry Pang (PHY)" userId="2786e5ee-d217-49f6-ba76-e16cff8d7dd7" providerId="ADAL" clId="{29611DCD-59C8-5741-8834-73660C8EC7C9}" dt="2023-08-23T02:15:51.502" v="240" actId="478"/>
          <ac:picMkLst>
            <pc:docMk/>
            <pc:sldMk cId="1491414625" sldId="265"/>
            <ac:picMk id="8" creationId="{522B2CE6-01BC-F6F5-C5FB-FA72C09BBDDA}"/>
          </ac:picMkLst>
        </pc:picChg>
        <pc:cxnChg chg="add mod">
          <ac:chgData name="Chun Wai Henry Pang (PHY)" userId="2786e5ee-d217-49f6-ba76-e16cff8d7dd7" providerId="ADAL" clId="{29611DCD-59C8-5741-8834-73660C8EC7C9}" dt="2023-08-23T02:15:51.858" v="241"/>
          <ac:cxnSpMkLst>
            <pc:docMk/>
            <pc:sldMk cId="1491414625" sldId="265"/>
            <ac:cxnSpMk id="7" creationId="{B363C29A-1113-1A4F-3BA0-C7B2A2B7E64A}"/>
          </ac:cxnSpMkLst>
        </pc:cxnChg>
        <pc:cxnChg chg="add mod">
          <ac:chgData name="Chun Wai Henry Pang (PHY)" userId="2786e5ee-d217-49f6-ba76-e16cff8d7dd7" providerId="ADAL" clId="{29611DCD-59C8-5741-8834-73660C8EC7C9}" dt="2023-08-23T02:15:51.858" v="241"/>
          <ac:cxnSpMkLst>
            <pc:docMk/>
            <pc:sldMk cId="1491414625" sldId="265"/>
            <ac:cxnSpMk id="12" creationId="{E2401071-AF56-3B8C-A3B2-DC419D129878}"/>
          </ac:cxnSpMkLst>
        </pc:cxnChg>
        <pc:cxnChg chg="del mod">
          <ac:chgData name="Chun Wai Henry Pang (PHY)" userId="2786e5ee-d217-49f6-ba76-e16cff8d7dd7" providerId="ADAL" clId="{29611DCD-59C8-5741-8834-73660C8EC7C9}" dt="2023-08-23T02:15:51.502" v="240" actId="478"/>
          <ac:cxnSpMkLst>
            <pc:docMk/>
            <pc:sldMk cId="1491414625" sldId="265"/>
            <ac:cxnSpMk id="15" creationId="{ABA27DE6-9903-78D8-9BBC-01F9F15B5A26}"/>
          </ac:cxnSpMkLst>
        </pc:cxnChg>
        <pc:cxnChg chg="del">
          <ac:chgData name="Chun Wai Henry Pang (PHY)" userId="2786e5ee-d217-49f6-ba76-e16cff8d7dd7" providerId="ADAL" clId="{29611DCD-59C8-5741-8834-73660C8EC7C9}" dt="2023-08-23T02:15:51.502" v="240" actId="478"/>
          <ac:cxnSpMkLst>
            <pc:docMk/>
            <pc:sldMk cId="1491414625" sldId="265"/>
            <ac:cxnSpMk id="18" creationId="{FAAE89FD-D754-EA9B-D843-94FADF0D21A5}"/>
          </ac:cxnSpMkLst>
        </pc:cxnChg>
      </pc:sldChg>
      <pc:sldChg chg="addSp delSp modSp mod">
        <pc:chgData name="Chun Wai Henry Pang (PHY)" userId="2786e5ee-d217-49f6-ba76-e16cff8d7dd7" providerId="ADAL" clId="{29611DCD-59C8-5741-8834-73660C8EC7C9}" dt="2023-08-25T06:24:25.089" v="611" actId="1076"/>
        <pc:sldMkLst>
          <pc:docMk/>
          <pc:sldMk cId="3015989368" sldId="267"/>
        </pc:sldMkLst>
        <pc:spChg chg="mod">
          <ac:chgData name="Chun Wai Henry Pang (PHY)" userId="2786e5ee-d217-49f6-ba76-e16cff8d7dd7" providerId="ADAL" clId="{29611DCD-59C8-5741-8834-73660C8EC7C9}" dt="2023-08-23T01:48:48.706" v="207" actId="20577"/>
          <ac:spMkLst>
            <pc:docMk/>
            <pc:sldMk cId="3015989368" sldId="267"/>
            <ac:spMk id="3" creationId="{00000000-0000-0000-0000-000000000000}"/>
          </ac:spMkLst>
        </pc:spChg>
        <pc:grpChg chg="add mod">
          <ac:chgData name="Chun Wai Henry Pang (PHY)" userId="2786e5ee-d217-49f6-ba76-e16cff8d7dd7" providerId="ADAL" clId="{29611DCD-59C8-5741-8834-73660C8EC7C9}" dt="2023-08-23T01:49:06.167" v="209"/>
          <ac:grpSpMkLst>
            <pc:docMk/>
            <pc:sldMk cId="3015989368" sldId="267"/>
            <ac:grpSpMk id="4" creationId="{48D70375-EC2B-8731-E944-07D3E3E66691}"/>
          </ac:grpSpMkLst>
        </pc:grpChg>
        <pc:picChg chg="mod">
          <ac:chgData name="Chun Wai Henry Pang (PHY)" userId="2786e5ee-d217-49f6-ba76-e16cff8d7dd7" providerId="ADAL" clId="{29611DCD-59C8-5741-8834-73660C8EC7C9}" dt="2023-08-23T01:49:06.167" v="209"/>
          <ac:picMkLst>
            <pc:docMk/>
            <pc:sldMk cId="3015989368" sldId="267"/>
            <ac:picMk id="5" creationId="{8EEF664E-B5D1-B365-24DF-20905A119434}"/>
          </ac:picMkLst>
        </pc:picChg>
        <pc:picChg chg="mod">
          <ac:chgData name="Chun Wai Henry Pang (PHY)" userId="2786e5ee-d217-49f6-ba76-e16cff8d7dd7" providerId="ADAL" clId="{29611DCD-59C8-5741-8834-73660C8EC7C9}" dt="2023-08-23T01:49:06.167" v="209"/>
          <ac:picMkLst>
            <pc:docMk/>
            <pc:sldMk cId="3015989368" sldId="267"/>
            <ac:picMk id="6" creationId="{3FCD2E56-EBF2-F389-FE9D-3D54B794166C}"/>
          </ac:picMkLst>
        </pc:picChg>
        <pc:picChg chg="mod">
          <ac:chgData name="Chun Wai Henry Pang (PHY)" userId="2786e5ee-d217-49f6-ba76-e16cff8d7dd7" providerId="ADAL" clId="{29611DCD-59C8-5741-8834-73660C8EC7C9}" dt="2023-08-23T01:49:06.167" v="209"/>
          <ac:picMkLst>
            <pc:docMk/>
            <pc:sldMk cId="3015989368" sldId="267"/>
            <ac:picMk id="7" creationId="{BC0B6206-8D3E-2DD8-CED8-75596917F191}"/>
          </ac:picMkLst>
        </pc:picChg>
        <pc:picChg chg="del">
          <ac:chgData name="Chun Wai Henry Pang (PHY)" userId="2786e5ee-d217-49f6-ba76-e16cff8d7dd7" providerId="ADAL" clId="{29611DCD-59C8-5741-8834-73660C8EC7C9}" dt="2023-08-23T01:49:00.253" v="208" actId="478"/>
          <ac:picMkLst>
            <pc:docMk/>
            <pc:sldMk cId="3015989368" sldId="267"/>
            <ac:picMk id="10" creationId="{1A021573-71AF-1A89-292D-A2B9A13174AD}"/>
          </ac:picMkLst>
        </pc:picChg>
        <pc:picChg chg="del">
          <ac:chgData name="Chun Wai Henry Pang (PHY)" userId="2786e5ee-d217-49f6-ba76-e16cff8d7dd7" providerId="ADAL" clId="{29611DCD-59C8-5741-8834-73660C8EC7C9}" dt="2023-08-23T01:49:00.253" v="208" actId="478"/>
          <ac:picMkLst>
            <pc:docMk/>
            <pc:sldMk cId="3015989368" sldId="267"/>
            <ac:picMk id="12" creationId="{0CC24937-34C7-8A8B-6063-3F79FAB9E6E7}"/>
          </ac:picMkLst>
        </pc:picChg>
        <pc:picChg chg="del">
          <ac:chgData name="Chun Wai Henry Pang (PHY)" userId="2786e5ee-d217-49f6-ba76-e16cff8d7dd7" providerId="ADAL" clId="{29611DCD-59C8-5741-8834-73660C8EC7C9}" dt="2023-08-23T01:49:00.253" v="208" actId="478"/>
          <ac:picMkLst>
            <pc:docMk/>
            <pc:sldMk cId="3015989368" sldId="267"/>
            <ac:picMk id="16" creationId="{958B3DC9-B0EF-F248-65BB-628B83251ADB}"/>
          </ac:picMkLst>
        </pc:picChg>
        <pc:picChg chg="mod">
          <ac:chgData name="Chun Wai Henry Pang (PHY)" userId="2786e5ee-d217-49f6-ba76-e16cff8d7dd7" providerId="ADAL" clId="{29611DCD-59C8-5741-8834-73660C8EC7C9}" dt="2023-08-25T06:24:25.089" v="611" actId="1076"/>
          <ac:picMkLst>
            <pc:docMk/>
            <pc:sldMk cId="3015989368" sldId="267"/>
            <ac:picMk id="18" creationId="{FD0469AB-0EE9-4580-78EB-AED36EDB0AF3}"/>
          </ac:picMkLst>
        </pc:picChg>
      </pc:sldChg>
      <pc:sldChg chg="modSp mod">
        <pc:chgData name="Chun Wai Henry Pang (PHY)" userId="2786e5ee-d217-49f6-ba76-e16cff8d7dd7" providerId="ADAL" clId="{29611DCD-59C8-5741-8834-73660C8EC7C9}" dt="2023-08-23T02:16:36.506" v="267" actId="20577"/>
        <pc:sldMkLst>
          <pc:docMk/>
          <pc:sldMk cId="2972526080" sldId="268"/>
        </pc:sldMkLst>
        <pc:spChg chg="mod">
          <ac:chgData name="Chun Wai Henry Pang (PHY)" userId="2786e5ee-d217-49f6-ba76-e16cff8d7dd7" providerId="ADAL" clId="{29611DCD-59C8-5741-8834-73660C8EC7C9}" dt="2023-08-23T02:16:36.506" v="267" actId="20577"/>
          <ac:spMkLst>
            <pc:docMk/>
            <pc:sldMk cId="2972526080" sldId="268"/>
            <ac:spMk id="3" creationId="{49F0B552-3C17-D86E-2B62-E37C7B3BCE84}"/>
          </ac:spMkLst>
        </pc:spChg>
      </pc:sldChg>
      <pc:sldChg chg="addSp delSp modSp mod">
        <pc:chgData name="Chun Wai Henry Pang (PHY)" userId="2786e5ee-d217-49f6-ba76-e16cff8d7dd7" providerId="ADAL" clId="{29611DCD-59C8-5741-8834-73660C8EC7C9}" dt="2023-08-23T02:18:42.087" v="302"/>
        <pc:sldMkLst>
          <pc:docMk/>
          <pc:sldMk cId="3392202676" sldId="270"/>
        </pc:sldMkLst>
        <pc:spChg chg="mod">
          <ac:chgData name="Chun Wai Henry Pang (PHY)" userId="2786e5ee-d217-49f6-ba76-e16cff8d7dd7" providerId="ADAL" clId="{29611DCD-59C8-5741-8834-73660C8EC7C9}" dt="2023-08-23T02:18:10.832" v="300" actId="114"/>
          <ac:spMkLst>
            <pc:docMk/>
            <pc:sldMk cId="3392202676" sldId="270"/>
            <ac:spMk id="9" creationId="{4813DE42-A517-8007-BC37-93954436C84C}"/>
          </ac:spMkLst>
        </pc:spChg>
        <pc:graphicFrameChg chg="add mod">
          <ac:chgData name="Chun Wai Henry Pang (PHY)" userId="2786e5ee-d217-49f6-ba76-e16cff8d7dd7" providerId="ADAL" clId="{29611DCD-59C8-5741-8834-73660C8EC7C9}" dt="2023-08-23T02:18:42.087" v="302"/>
          <ac:graphicFrameMkLst>
            <pc:docMk/>
            <pc:sldMk cId="3392202676" sldId="270"/>
            <ac:graphicFrameMk id="5" creationId="{516DC12E-1BF7-E9B3-AFCF-D6DA93EF1232}"/>
          </ac:graphicFrameMkLst>
        </pc:graphicFrameChg>
        <pc:picChg chg="del">
          <ac:chgData name="Chun Wai Henry Pang (PHY)" userId="2786e5ee-d217-49f6-ba76-e16cff8d7dd7" providerId="ADAL" clId="{29611DCD-59C8-5741-8834-73660C8EC7C9}" dt="2023-08-23T02:18:41.759" v="301" actId="478"/>
          <ac:picMkLst>
            <pc:docMk/>
            <pc:sldMk cId="3392202676" sldId="270"/>
            <ac:picMk id="3" creationId="{00000000-0000-0000-0000-000000000000}"/>
          </ac:picMkLst>
        </pc:picChg>
      </pc:sldChg>
      <pc:sldChg chg="modSp mod">
        <pc:chgData name="Chun Wai Henry Pang (PHY)" userId="2786e5ee-d217-49f6-ba76-e16cff8d7dd7" providerId="ADAL" clId="{29611DCD-59C8-5741-8834-73660C8EC7C9}" dt="2023-08-25T07:53:14.668" v="616" actId="5793"/>
        <pc:sldMkLst>
          <pc:docMk/>
          <pc:sldMk cId="4283525464" sldId="271"/>
        </pc:sldMkLst>
        <pc:spChg chg="mod">
          <ac:chgData name="Chun Wai Henry Pang (PHY)" userId="2786e5ee-d217-49f6-ba76-e16cff8d7dd7" providerId="ADAL" clId="{29611DCD-59C8-5741-8834-73660C8EC7C9}" dt="2023-08-25T07:53:13.046" v="614" actId="5793"/>
          <ac:spMkLst>
            <pc:docMk/>
            <pc:sldMk cId="4283525464" sldId="271"/>
            <ac:spMk id="13" creationId="{EFA6158F-02BA-6423-B756-5B0247FCE2A4}"/>
          </ac:spMkLst>
        </pc:spChg>
        <pc:spChg chg="mod">
          <ac:chgData name="Chun Wai Henry Pang (PHY)" userId="2786e5ee-d217-49f6-ba76-e16cff8d7dd7" providerId="ADAL" clId="{29611DCD-59C8-5741-8834-73660C8EC7C9}" dt="2023-08-25T07:53:14.668" v="616" actId="5793"/>
          <ac:spMkLst>
            <pc:docMk/>
            <pc:sldMk cId="4283525464" sldId="271"/>
            <ac:spMk id="14" creationId="{4FC2F3A8-B0FC-6B8E-98E6-34EED5731CC5}"/>
          </ac:spMkLst>
        </pc:spChg>
        <pc:spChg chg="mod">
          <ac:chgData name="Chun Wai Henry Pang (PHY)" userId="2786e5ee-d217-49f6-ba76-e16cff8d7dd7" providerId="ADAL" clId="{29611DCD-59C8-5741-8834-73660C8EC7C9}" dt="2023-08-25T07:53:13.928" v="615" actId="5793"/>
          <ac:spMkLst>
            <pc:docMk/>
            <pc:sldMk cId="4283525464" sldId="271"/>
            <ac:spMk id="15" creationId="{F3C095FD-24F0-6523-2896-3B6491C47EDB}"/>
          </ac:spMkLst>
        </pc:spChg>
      </pc:sldChg>
      <pc:sldChg chg="modSp mod">
        <pc:chgData name="Chun Wai Henry Pang (PHY)" userId="2786e5ee-d217-49f6-ba76-e16cff8d7dd7" providerId="ADAL" clId="{29611DCD-59C8-5741-8834-73660C8EC7C9}" dt="2023-08-23T02:20:42.827" v="327" actId="20577"/>
        <pc:sldMkLst>
          <pc:docMk/>
          <pc:sldMk cId="3574228494" sldId="272"/>
        </pc:sldMkLst>
        <pc:spChg chg="mod">
          <ac:chgData name="Chun Wai Henry Pang (PHY)" userId="2786e5ee-d217-49f6-ba76-e16cff8d7dd7" providerId="ADAL" clId="{29611DCD-59C8-5741-8834-73660C8EC7C9}" dt="2023-08-23T02:19:56.994" v="311"/>
          <ac:spMkLst>
            <pc:docMk/>
            <pc:sldMk cId="3574228494" sldId="272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29611DCD-59C8-5741-8834-73660C8EC7C9}" dt="2023-08-23T02:20:17.114" v="315" actId="20577"/>
          <ac:spMkLst>
            <pc:docMk/>
            <pc:sldMk cId="3574228494" sldId="272"/>
            <ac:spMk id="8" creationId="{50EFEA68-A109-BCE2-759A-3DAD01068A12}"/>
          </ac:spMkLst>
        </pc:spChg>
        <pc:spChg chg="mod">
          <ac:chgData name="Chun Wai Henry Pang (PHY)" userId="2786e5ee-d217-49f6-ba76-e16cff8d7dd7" providerId="ADAL" clId="{29611DCD-59C8-5741-8834-73660C8EC7C9}" dt="2023-08-23T02:20:31.960" v="324" actId="20577"/>
          <ac:spMkLst>
            <pc:docMk/>
            <pc:sldMk cId="3574228494" sldId="272"/>
            <ac:spMk id="9" creationId="{114E7AA3-B0D6-B05E-AACB-395D93BF1B6A}"/>
          </ac:spMkLst>
        </pc:spChg>
        <pc:spChg chg="mod">
          <ac:chgData name="Chun Wai Henry Pang (PHY)" userId="2786e5ee-d217-49f6-ba76-e16cff8d7dd7" providerId="ADAL" clId="{29611DCD-59C8-5741-8834-73660C8EC7C9}" dt="2023-08-23T02:20:42.827" v="327" actId="20577"/>
          <ac:spMkLst>
            <pc:docMk/>
            <pc:sldMk cId="3574228494" sldId="272"/>
            <ac:spMk id="10" creationId="{2B5674B8-1D96-4F70-0FCD-7338BAEAA9B3}"/>
          </ac:spMkLst>
        </pc:spChg>
      </pc:sldChg>
      <pc:sldChg chg="modSp mod">
        <pc:chgData name="Chun Wai Henry Pang (PHY)" userId="2786e5ee-d217-49f6-ba76-e16cff8d7dd7" providerId="ADAL" clId="{29611DCD-59C8-5741-8834-73660C8EC7C9}" dt="2023-08-25T08:03:27.136" v="617" actId="2085"/>
        <pc:sldMkLst>
          <pc:docMk/>
          <pc:sldMk cId="457357354" sldId="273"/>
        </pc:sldMkLst>
        <pc:spChg chg="mod">
          <ac:chgData name="Chun Wai Henry Pang (PHY)" userId="2786e5ee-d217-49f6-ba76-e16cff8d7dd7" providerId="ADAL" clId="{29611DCD-59C8-5741-8834-73660C8EC7C9}" dt="2023-08-23T02:22:33.445" v="387" actId="20577"/>
          <ac:spMkLst>
            <pc:docMk/>
            <pc:sldMk cId="457357354" sldId="273"/>
            <ac:spMk id="3" creationId="{49F0B552-3C17-D86E-2B62-E37C7B3BCE84}"/>
          </ac:spMkLst>
        </pc:spChg>
        <pc:spChg chg="mod">
          <ac:chgData name="Chun Wai Henry Pang (PHY)" userId="2786e5ee-d217-49f6-ba76-e16cff8d7dd7" providerId="ADAL" clId="{29611DCD-59C8-5741-8834-73660C8EC7C9}" dt="2023-08-25T08:03:27.136" v="617" actId="2085"/>
          <ac:spMkLst>
            <pc:docMk/>
            <pc:sldMk cId="457357354" sldId="273"/>
            <ac:spMk id="7" creationId="{A7919A72-94B5-C635-D572-EC0A33326534}"/>
          </ac:spMkLst>
        </pc:spChg>
      </pc:sldChg>
      <pc:sldChg chg="modSp mod">
        <pc:chgData name="Chun Wai Henry Pang (PHY)" userId="2786e5ee-d217-49f6-ba76-e16cff8d7dd7" providerId="ADAL" clId="{29611DCD-59C8-5741-8834-73660C8EC7C9}" dt="2023-08-23T02:22:53.083" v="402" actId="20577"/>
        <pc:sldMkLst>
          <pc:docMk/>
          <pc:sldMk cId="440551398" sldId="274"/>
        </pc:sldMkLst>
        <pc:graphicFrameChg chg="modGraphic">
          <ac:chgData name="Chun Wai Henry Pang (PHY)" userId="2786e5ee-d217-49f6-ba76-e16cff8d7dd7" providerId="ADAL" clId="{29611DCD-59C8-5741-8834-73660C8EC7C9}" dt="2023-08-23T02:22:53.083" v="402" actId="20577"/>
          <ac:graphicFrameMkLst>
            <pc:docMk/>
            <pc:sldMk cId="440551398" sldId="274"/>
            <ac:graphicFrameMk id="6" creationId="{AAB9FF63-CEBB-5D33-294D-E3336773645D}"/>
          </ac:graphicFrameMkLst>
        </pc:graphicFrameChg>
      </pc:sldChg>
      <pc:sldChg chg="addSp delSp modSp mod">
        <pc:chgData name="Chun Wai Henry Pang (PHY)" userId="2786e5ee-d217-49f6-ba76-e16cff8d7dd7" providerId="ADAL" clId="{29611DCD-59C8-5741-8834-73660C8EC7C9}" dt="2023-08-25T08:14:34.579" v="618" actId="5793"/>
        <pc:sldMkLst>
          <pc:docMk/>
          <pc:sldMk cId="3018429975" sldId="275"/>
        </pc:sldMkLst>
        <pc:spChg chg="add mod">
          <ac:chgData name="Chun Wai Henry Pang (PHY)" userId="2786e5ee-d217-49f6-ba76-e16cff8d7dd7" providerId="ADAL" clId="{29611DCD-59C8-5741-8834-73660C8EC7C9}" dt="2023-08-23T02:23:35.862" v="420" actId="14100"/>
          <ac:spMkLst>
            <pc:docMk/>
            <pc:sldMk cId="3018429975" sldId="275"/>
            <ac:spMk id="4" creationId="{D5C68049-EE54-A605-C600-59823E9869D5}"/>
          </ac:spMkLst>
        </pc:spChg>
        <pc:spChg chg="mod">
          <ac:chgData name="Chun Wai Henry Pang (PHY)" userId="2786e5ee-d217-49f6-ba76-e16cff8d7dd7" providerId="ADAL" clId="{29611DCD-59C8-5741-8834-73660C8EC7C9}" dt="2023-08-23T02:23:06.783" v="405" actId="14100"/>
          <ac:spMkLst>
            <pc:docMk/>
            <pc:sldMk cId="3018429975" sldId="275"/>
            <ac:spMk id="6" creationId="{6D3A2666-604F-87A8-8353-1A7F2FC77B78}"/>
          </ac:spMkLst>
        </pc:spChg>
        <pc:spChg chg="mod">
          <ac:chgData name="Chun Wai Henry Pang (PHY)" userId="2786e5ee-d217-49f6-ba76-e16cff8d7dd7" providerId="ADAL" clId="{29611DCD-59C8-5741-8834-73660C8EC7C9}" dt="2023-08-25T08:14:34.579" v="618" actId="5793"/>
          <ac:spMkLst>
            <pc:docMk/>
            <pc:sldMk cId="3018429975" sldId="275"/>
            <ac:spMk id="12" creationId="{6D3A2666-604F-87A8-8353-1A7F2FC77B78}"/>
          </ac:spMkLst>
        </pc:spChg>
        <pc:graphicFrameChg chg="add mod">
          <ac:chgData name="Chun Wai Henry Pang (PHY)" userId="2786e5ee-d217-49f6-ba76-e16cff8d7dd7" providerId="ADAL" clId="{29611DCD-59C8-5741-8834-73660C8EC7C9}" dt="2023-08-23T02:23:15.962" v="407"/>
          <ac:graphicFrameMkLst>
            <pc:docMk/>
            <pc:sldMk cId="3018429975" sldId="275"/>
            <ac:graphicFrameMk id="5" creationId="{67A1F30C-80A5-C028-581B-3B78E01A5442}"/>
          </ac:graphicFrameMkLst>
        </pc:graphicFrameChg>
        <pc:graphicFrameChg chg="modGraphic">
          <ac:chgData name="Chun Wai Henry Pang (PHY)" userId="2786e5ee-d217-49f6-ba76-e16cff8d7dd7" providerId="ADAL" clId="{29611DCD-59C8-5741-8834-73660C8EC7C9}" dt="2023-08-21T06:34:12.064" v="61" actId="20577"/>
          <ac:graphicFrameMkLst>
            <pc:docMk/>
            <pc:sldMk cId="3018429975" sldId="275"/>
            <ac:graphicFrameMk id="8" creationId="{A3EED398-28FD-9B84-FB7D-9D46DF73EFA1}"/>
          </ac:graphicFrameMkLst>
        </pc:graphicFrameChg>
        <pc:picChg chg="del">
          <ac:chgData name="Chun Wai Henry Pang (PHY)" userId="2786e5ee-d217-49f6-ba76-e16cff8d7dd7" providerId="ADAL" clId="{29611DCD-59C8-5741-8834-73660C8EC7C9}" dt="2023-08-23T02:23:15.655" v="406" actId="478"/>
          <ac:picMkLst>
            <pc:docMk/>
            <pc:sldMk cId="3018429975" sldId="275"/>
            <ac:picMk id="3" creationId="{00000000-0000-0000-0000-000000000000}"/>
          </ac:picMkLst>
        </pc:picChg>
      </pc:sldChg>
      <pc:sldChg chg="delSp modSp mod">
        <pc:chgData name="Chun Wai Henry Pang (PHY)" userId="2786e5ee-d217-49f6-ba76-e16cff8d7dd7" providerId="ADAL" clId="{29611DCD-59C8-5741-8834-73660C8EC7C9}" dt="2023-08-23T02:25:02.425" v="436" actId="1076"/>
        <pc:sldMkLst>
          <pc:docMk/>
          <pc:sldMk cId="3811191597" sldId="277"/>
        </pc:sldMkLst>
        <pc:spChg chg="mod">
          <ac:chgData name="Chun Wai Henry Pang (PHY)" userId="2786e5ee-d217-49f6-ba76-e16cff8d7dd7" providerId="ADAL" clId="{29611DCD-59C8-5741-8834-73660C8EC7C9}" dt="2023-08-23T02:25:02.425" v="436" actId="1076"/>
          <ac:spMkLst>
            <pc:docMk/>
            <pc:sldMk cId="3811191597" sldId="277"/>
            <ac:spMk id="3" creationId="{780F26A4-9576-0205-67FE-2931191322ED}"/>
          </ac:spMkLst>
        </pc:spChg>
        <pc:spChg chg="del">
          <ac:chgData name="Chun Wai Henry Pang (PHY)" userId="2786e5ee-d217-49f6-ba76-e16cff8d7dd7" providerId="ADAL" clId="{29611DCD-59C8-5741-8834-73660C8EC7C9}" dt="2023-08-23T02:23:51.697" v="421" actId="478"/>
          <ac:spMkLst>
            <pc:docMk/>
            <pc:sldMk cId="3811191597" sldId="277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29611DCD-59C8-5741-8834-73660C8EC7C9}" dt="2023-08-23T02:25:02.425" v="436" actId="1076"/>
          <ac:spMkLst>
            <pc:docMk/>
            <pc:sldMk cId="3811191597" sldId="277"/>
            <ac:spMk id="7" creationId="{677303BA-0F0A-EAC5-64AD-A23C81AD4385}"/>
          </ac:spMkLst>
        </pc:spChg>
        <pc:spChg chg="mod">
          <ac:chgData name="Chun Wai Henry Pang (PHY)" userId="2786e5ee-d217-49f6-ba76-e16cff8d7dd7" providerId="ADAL" clId="{29611DCD-59C8-5741-8834-73660C8EC7C9}" dt="2023-08-23T02:25:02.425" v="436" actId="1076"/>
          <ac:spMkLst>
            <pc:docMk/>
            <pc:sldMk cId="3811191597" sldId="277"/>
            <ac:spMk id="8" creationId="{50EFEA68-A109-BCE2-759A-3DAD01068A12}"/>
          </ac:spMkLst>
        </pc:spChg>
      </pc:sldChg>
      <pc:sldChg chg="addSp modSp mod">
        <pc:chgData name="Chun Wai Henry Pang (PHY)" userId="2786e5ee-d217-49f6-ba76-e16cff8d7dd7" providerId="ADAL" clId="{29611DCD-59C8-5741-8834-73660C8EC7C9}" dt="2023-08-25T08:17:50.596" v="621" actId="1076"/>
        <pc:sldMkLst>
          <pc:docMk/>
          <pc:sldMk cId="1665917234" sldId="278"/>
        </pc:sldMkLst>
        <pc:spChg chg="mod">
          <ac:chgData name="Chun Wai Henry Pang (PHY)" userId="2786e5ee-d217-49f6-ba76-e16cff8d7dd7" providerId="ADAL" clId="{29611DCD-59C8-5741-8834-73660C8EC7C9}" dt="2023-08-23T02:25:31.568" v="464" actId="20577"/>
          <ac:spMkLst>
            <pc:docMk/>
            <pc:sldMk cId="1665917234" sldId="278"/>
            <ac:spMk id="2" creationId="{5867F2FA-4C9E-A875-C288-3977CF193C35}"/>
          </ac:spMkLst>
        </pc:spChg>
        <pc:spChg chg="add 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3" creationId="{5CE997F1-5F23-573F-3452-732F0F931D8C}"/>
          </ac:spMkLst>
        </pc:spChg>
        <pc:spChg chg="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17" creationId="{65179947-15CB-3E94-C799-4E3207C220C9}"/>
          </ac:spMkLst>
        </pc:spChg>
        <pc:spChg chg="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18" creationId="{3AADCDC1-063B-A1D3-C578-6C6468A10A48}"/>
          </ac:spMkLst>
        </pc:spChg>
        <pc:spChg chg="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20" creationId="{F9FB7D8C-6E4D-4994-377D-E3C35A82456F}"/>
          </ac:spMkLst>
        </pc:spChg>
        <pc:spChg chg="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21" creationId="{A8F55321-1660-41AD-DF59-A77F61D2F333}"/>
          </ac:spMkLst>
        </pc:spChg>
        <pc:spChg chg="mod">
          <ac:chgData name="Chun Wai Henry Pang (PHY)" userId="2786e5ee-d217-49f6-ba76-e16cff8d7dd7" providerId="ADAL" clId="{29611DCD-59C8-5741-8834-73660C8EC7C9}" dt="2023-08-25T08:17:50.596" v="621" actId="1076"/>
          <ac:spMkLst>
            <pc:docMk/>
            <pc:sldMk cId="1665917234" sldId="278"/>
            <ac:spMk id="22" creationId="{3F1BB414-EF2B-5CFA-66F7-BCB691C4FBC3}"/>
          </ac:spMkLst>
        </pc:spChg>
        <pc:grpChg chg="mod">
          <ac:chgData name="Chun Wai Henry Pang (PHY)" userId="2786e5ee-d217-49f6-ba76-e16cff8d7dd7" providerId="ADAL" clId="{29611DCD-59C8-5741-8834-73660C8EC7C9}" dt="2023-08-25T08:17:50.596" v="621" actId="1076"/>
          <ac:grpSpMkLst>
            <pc:docMk/>
            <pc:sldMk cId="1665917234" sldId="278"/>
            <ac:grpSpMk id="6" creationId="{903E4D3A-7E2D-7CBA-3977-28A6BE8168EE}"/>
          </ac:grpSpMkLst>
        </pc:grpChg>
        <pc:graphicFrameChg chg="mod">
          <ac:chgData name="Chun Wai Henry Pang (PHY)" userId="2786e5ee-d217-49f6-ba76-e16cff8d7dd7" providerId="ADAL" clId="{29611DCD-59C8-5741-8834-73660C8EC7C9}" dt="2023-08-23T02:26:29.754" v="489" actId="20577"/>
          <ac:graphicFrameMkLst>
            <pc:docMk/>
            <pc:sldMk cId="1665917234" sldId="278"/>
            <ac:graphicFrameMk id="24" creationId="{8C194163-D3DA-ACAB-748A-BFCD13C64689}"/>
          </ac:graphicFrameMkLst>
        </pc:graphicFrameChg>
        <pc:picChg chg="mod">
          <ac:chgData name="Chun Wai Henry Pang (PHY)" userId="2786e5ee-d217-49f6-ba76-e16cff8d7dd7" providerId="ADAL" clId="{29611DCD-59C8-5741-8834-73660C8EC7C9}" dt="2023-08-25T08:17:50.596" v="621" actId="1076"/>
          <ac:picMkLst>
            <pc:docMk/>
            <pc:sldMk cId="1665917234" sldId="278"/>
            <ac:picMk id="28" creationId="{CD6675EA-A36B-0BAA-3E05-E0CF4E961780}"/>
          </ac:picMkLst>
        </pc:picChg>
        <pc:cxnChg chg="mod">
          <ac:chgData name="Chun Wai Henry Pang (PHY)" userId="2786e5ee-d217-49f6-ba76-e16cff8d7dd7" providerId="ADAL" clId="{29611DCD-59C8-5741-8834-73660C8EC7C9}" dt="2023-08-25T08:17:50.596" v="621" actId="1076"/>
          <ac:cxnSpMkLst>
            <pc:docMk/>
            <pc:sldMk cId="1665917234" sldId="278"/>
            <ac:cxnSpMk id="10" creationId="{C2B6496D-6BFB-D8F1-79D4-B3549E706E19}"/>
          </ac:cxnSpMkLst>
        </pc:cxnChg>
        <pc:cxnChg chg="mod">
          <ac:chgData name="Chun Wai Henry Pang (PHY)" userId="2786e5ee-d217-49f6-ba76-e16cff8d7dd7" providerId="ADAL" clId="{29611DCD-59C8-5741-8834-73660C8EC7C9}" dt="2023-08-25T08:17:50.596" v="621" actId="1076"/>
          <ac:cxnSpMkLst>
            <pc:docMk/>
            <pc:sldMk cId="1665917234" sldId="278"/>
            <ac:cxnSpMk id="11" creationId="{4F1C2B4B-BB75-6DA0-7101-F3DC52A72CF4}"/>
          </ac:cxnSpMkLst>
        </pc:cxnChg>
        <pc:cxnChg chg="mod">
          <ac:chgData name="Chun Wai Henry Pang (PHY)" userId="2786e5ee-d217-49f6-ba76-e16cff8d7dd7" providerId="ADAL" clId="{29611DCD-59C8-5741-8834-73660C8EC7C9}" dt="2023-08-25T08:17:50.596" v="621" actId="1076"/>
          <ac:cxnSpMkLst>
            <pc:docMk/>
            <pc:sldMk cId="1665917234" sldId="278"/>
            <ac:cxnSpMk id="16" creationId="{40AC5160-B00B-5374-5183-602E1FBF1522}"/>
          </ac:cxnSpMkLst>
        </pc:cxnChg>
        <pc:cxnChg chg="mod">
          <ac:chgData name="Chun Wai Henry Pang (PHY)" userId="2786e5ee-d217-49f6-ba76-e16cff8d7dd7" providerId="ADAL" clId="{29611DCD-59C8-5741-8834-73660C8EC7C9}" dt="2023-08-25T08:17:50.596" v="621" actId="1076"/>
          <ac:cxnSpMkLst>
            <pc:docMk/>
            <pc:sldMk cId="1665917234" sldId="278"/>
            <ac:cxnSpMk id="19" creationId="{F04B3557-66C4-B063-12FA-0ED73AFCBE94}"/>
          </ac:cxnSpMkLst>
        </pc:cxnChg>
      </pc:sldChg>
      <pc:sldChg chg="addSp delSp modSp mod">
        <pc:chgData name="Chun Wai Henry Pang (PHY)" userId="2786e5ee-d217-49f6-ba76-e16cff8d7dd7" providerId="ADAL" clId="{29611DCD-59C8-5741-8834-73660C8EC7C9}" dt="2023-08-25T08:23:15.589" v="631" actId="5793"/>
        <pc:sldMkLst>
          <pc:docMk/>
          <pc:sldMk cId="1480333685" sldId="280"/>
        </pc:sldMkLst>
        <pc:spChg chg="mod">
          <ac:chgData name="Chun Wai Henry Pang (PHY)" userId="2786e5ee-d217-49f6-ba76-e16cff8d7dd7" providerId="ADAL" clId="{29611DCD-59C8-5741-8834-73660C8EC7C9}" dt="2023-08-23T02:29:55.895" v="531" actId="14100"/>
          <ac:spMkLst>
            <pc:docMk/>
            <pc:sldMk cId="1480333685" sldId="280"/>
            <ac:spMk id="7" creationId="{9F9B0B00-1506-F7AE-8A11-DDE64A1A4821}"/>
          </ac:spMkLst>
        </pc:spChg>
        <pc:spChg chg="mod">
          <ac:chgData name="Chun Wai Henry Pang (PHY)" userId="2786e5ee-d217-49f6-ba76-e16cff8d7dd7" providerId="ADAL" clId="{29611DCD-59C8-5741-8834-73660C8EC7C9}" dt="2023-08-25T08:23:15.589" v="631" actId="5793"/>
          <ac:spMkLst>
            <pc:docMk/>
            <pc:sldMk cId="1480333685" sldId="280"/>
            <ac:spMk id="10" creationId="{9F9B0B00-1506-F7AE-8A11-DDE64A1A4821}"/>
          </ac:spMkLst>
        </pc:spChg>
        <pc:graphicFrameChg chg="mod">
          <ac:chgData name="Chun Wai Henry Pang (PHY)" userId="2786e5ee-d217-49f6-ba76-e16cff8d7dd7" providerId="ADAL" clId="{29611DCD-59C8-5741-8834-73660C8EC7C9}" dt="2023-08-21T05:20:55.763" v="1" actId="1076"/>
          <ac:graphicFrameMkLst>
            <pc:docMk/>
            <pc:sldMk cId="1480333685" sldId="280"/>
            <ac:graphicFrameMk id="3" creationId="{81FA0A3D-1E90-7356-F973-F3D526A606E7}"/>
          </ac:graphicFrameMkLst>
        </pc:graphicFrameChg>
        <pc:graphicFrameChg chg="add mod">
          <ac:chgData name="Chun Wai Henry Pang (PHY)" userId="2786e5ee-d217-49f6-ba76-e16cff8d7dd7" providerId="ADAL" clId="{29611DCD-59C8-5741-8834-73660C8EC7C9}" dt="2023-08-23T02:29:46.481" v="528" actId="1076"/>
          <ac:graphicFrameMkLst>
            <pc:docMk/>
            <pc:sldMk cId="1480333685" sldId="280"/>
            <ac:graphicFrameMk id="4" creationId="{46FA265D-FDE1-55B2-D7AD-3B1D5518EFBF}"/>
          </ac:graphicFrameMkLst>
        </pc:graphicFrameChg>
        <pc:picChg chg="del mod">
          <ac:chgData name="Chun Wai Henry Pang (PHY)" userId="2786e5ee-d217-49f6-ba76-e16cff8d7dd7" providerId="ADAL" clId="{29611DCD-59C8-5741-8834-73660C8EC7C9}" dt="2023-08-23T02:29:31.289" v="526" actId="478"/>
          <ac:picMkLst>
            <pc:docMk/>
            <pc:sldMk cId="1480333685" sldId="280"/>
            <ac:picMk id="5" creationId="{00000000-0000-0000-0000-000000000000}"/>
          </ac:picMkLst>
        </pc:picChg>
      </pc:sldChg>
      <pc:sldChg chg="modSp mod">
        <pc:chgData name="Chun Wai Henry Pang (PHY)" userId="2786e5ee-d217-49f6-ba76-e16cff8d7dd7" providerId="ADAL" clId="{29611DCD-59C8-5741-8834-73660C8EC7C9}" dt="2023-08-25T08:27:52.760" v="653" actId="1036"/>
        <pc:sldMkLst>
          <pc:docMk/>
          <pc:sldMk cId="2785281983" sldId="285"/>
        </pc:sldMkLst>
        <pc:spChg chg="mod">
          <ac:chgData name="Chun Wai Henry Pang (PHY)" userId="2786e5ee-d217-49f6-ba76-e16cff8d7dd7" providerId="ADAL" clId="{29611DCD-59C8-5741-8834-73660C8EC7C9}" dt="2023-08-25T08:27:10.486" v="632" actId="5793"/>
          <ac:spMkLst>
            <pc:docMk/>
            <pc:sldMk cId="2785281983" sldId="285"/>
            <ac:spMk id="22" creationId="{55DB974F-7E31-8116-2B49-833CA9BB5D24}"/>
          </ac:spMkLst>
        </pc:spChg>
        <pc:spChg chg="mod">
          <ac:chgData name="Chun Wai Henry Pang (PHY)" userId="2786e5ee-d217-49f6-ba76-e16cff8d7dd7" providerId="ADAL" clId="{29611DCD-59C8-5741-8834-73660C8EC7C9}" dt="2023-08-25T08:27:45.470" v="641" actId="1036"/>
          <ac:spMkLst>
            <pc:docMk/>
            <pc:sldMk cId="2785281983" sldId="285"/>
            <ac:spMk id="29" creationId="{F442E5D8-349C-8016-EE17-16906E69058F}"/>
          </ac:spMkLst>
        </pc:spChg>
        <pc:spChg chg="mod">
          <ac:chgData name="Chun Wai Henry Pang (PHY)" userId="2786e5ee-d217-49f6-ba76-e16cff8d7dd7" providerId="ADAL" clId="{29611DCD-59C8-5741-8834-73660C8EC7C9}" dt="2023-08-25T08:27:45.470" v="641" actId="1036"/>
          <ac:spMkLst>
            <pc:docMk/>
            <pc:sldMk cId="2785281983" sldId="285"/>
            <ac:spMk id="30" creationId="{F237F40F-3162-973D-4C4F-D72B944728C2}"/>
          </ac:spMkLst>
        </pc:spChg>
        <pc:spChg chg="mod">
          <ac:chgData name="Chun Wai Henry Pang (PHY)" userId="2786e5ee-d217-49f6-ba76-e16cff8d7dd7" providerId="ADAL" clId="{29611DCD-59C8-5741-8834-73660C8EC7C9}" dt="2023-08-25T08:27:45.470" v="641" actId="1036"/>
          <ac:spMkLst>
            <pc:docMk/>
            <pc:sldMk cId="2785281983" sldId="285"/>
            <ac:spMk id="31" creationId="{91D65114-108A-7933-BE8D-AEFA90F57F53}"/>
          </ac:spMkLst>
        </pc:spChg>
        <pc:grpChg chg="mod">
          <ac:chgData name="Chun Wai Henry Pang (PHY)" userId="2786e5ee-d217-49f6-ba76-e16cff8d7dd7" providerId="ADAL" clId="{29611DCD-59C8-5741-8834-73660C8EC7C9}" dt="2023-08-25T08:27:52.760" v="653" actId="1036"/>
          <ac:grpSpMkLst>
            <pc:docMk/>
            <pc:sldMk cId="2785281983" sldId="285"/>
            <ac:grpSpMk id="25" creationId="{3CEDAC51-F149-2168-715A-7C3F182FBB54}"/>
          </ac:grpSpMkLst>
        </pc:grpChg>
      </pc:sldChg>
      <pc:sldChg chg="modSp mod">
        <pc:chgData name="Chun Wai Henry Pang (PHY)" userId="2786e5ee-d217-49f6-ba76-e16cff8d7dd7" providerId="ADAL" clId="{29611DCD-59C8-5741-8834-73660C8EC7C9}" dt="2023-08-25T08:34:44.947" v="665" actId="1076"/>
        <pc:sldMkLst>
          <pc:docMk/>
          <pc:sldMk cId="3694927863" sldId="296"/>
        </pc:sldMkLst>
        <pc:spChg chg="mod">
          <ac:chgData name="Chun Wai Henry Pang (PHY)" userId="2786e5ee-d217-49f6-ba76-e16cff8d7dd7" providerId="ADAL" clId="{29611DCD-59C8-5741-8834-73660C8EC7C9}" dt="2023-08-25T08:34:44.947" v="665" actId="1076"/>
          <ac:spMkLst>
            <pc:docMk/>
            <pc:sldMk cId="3694927863" sldId="29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29611DCD-59C8-5741-8834-73660C8EC7C9}" dt="2023-08-23T02:41:08.846" v="583"/>
          <ac:spMkLst>
            <pc:docMk/>
            <pc:sldMk cId="3694927863" sldId="29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29611DCD-59C8-5741-8834-73660C8EC7C9}" dt="2023-08-23T02:41:23.708" v="586" actId="20577"/>
          <ac:spMkLst>
            <pc:docMk/>
            <pc:sldMk cId="3694927863" sldId="296"/>
            <ac:spMk id="8" creationId="{0DAA3A90-5CB6-66BC-0D2E-11A095338927}"/>
          </ac:spMkLst>
        </pc:spChg>
        <pc:spChg chg="mod">
          <ac:chgData name="Chun Wai Henry Pang (PHY)" userId="2786e5ee-d217-49f6-ba76-e16cff8d7dd7" providerId="ADAL" clId="{29611DCD-59C8-5741-8834-73660C8EC7C9}" dt="2023-08-21T06:57:32.239" v="190" actId="20577"/>
          <ac:spMkLst>
            <pc:docMk/>
            <pc:sldMk cId="3694927863" sldId="296"/>
            <ac:spMk id="9" creationId="{89DC5738-5B72-8E1C-8F1B-36064536705F}"/>
          </ac:spMkLst>
        </pc:spChg>
      </pc:sldChg>
      <pc:sldChg chg="modSp mod">
        <pc:chgData name="Chun Wai Henry Pang (PHY)" userId="2786e5ee-d217-49f6-ba76-e16cff8d7dd7" providerId="ADAL" clId="{29611DCD-59C8-5741-8834-73660C8EC7C9}" dt="2023-08-25T08:29:13.619" v="661" actId="1076"/>
        <pc:sldMkLst>
          <pc:docMk/>
          <pc:sldMk cId="3909599274" sldId="304"/>
        </pc:sldMkLst>
        <pc:spChg chg="mod">
          <ac:chgData name="Chun Wai Henry Pang (PHY)" userId="2786e5ee-d217-49f6-ba76-e16cff8d7dd7" providerId="ADAL" clId="{29611DCD-59C8-5741-8834-73660C8EC7C9}" dt="2023-08-25T08:28:59.954" v="658" actId="1076"/>
          <ac:spMkLst>
            <pc:docMk/>
            <pc:sldMk cId="3909599274" sldId="304"/>
            <ac:spMk id="9" creationId="{D4D10BC7-2725-4D3A-F19E-4728D7C0A061}"/>
          </ac:spMkLst>
        </pc:spChg>
        <pc:spChg chg="mod">
          <ac:chgData name="Chun Wai Henry Pang (PHY)" userId="2786e5ee-d217-49f6-ba76-e16cff8d7dd7" providerId="ADAL" clId="{29611DCD-59C8-5741-8834-73660C8EC7C9}" dt="2023-08-25T08:28:59.954" v="658" actId="1076"/>
          <ac:spMkLst>
            <pc:docMk/>
            <pc:sldMk cId="3909599274" sldId="304"/>
            <ac:spMk id="11" creationId="{80183C42-E9F2-1D0E-C356-4DF8029FBF4A}"/>
          </ac:spMkLst>
        </pc:spChg>
        <pc:spChg chg="mod">
          <ac:chgData name="Chun Wai Henry Pang (PHY)" userId="2786e5ee-d217-49f6-ba76-e16cff8d7dd7" providerId="ADAL" clId="{29611DCD-59C8-5741-8834-73660C8EC7C9}" dt="2023-08-25T08:28:59.954" v="658" actId="1076"/>
          <ac:spMkLst>
            <pc:docMk/>
            <pc:sldMk cId="3909599274" sldId="304"/>
            <ac:spMk id="13" creationId="{93F98188-5BFC-9578-E0F9-7D16B997E150}"/>
          </ac:spMkLst>
        </pc:spChg>
        <pc:grpChg chg="mod">
          <ac:chgData name="Chun Wai Henry Pang (PHY)" userId="2786e5ee-d217-49f6-ba76-e16cff8d7dd7" providerId="ADAL" clId="{29611DCD-59C8-5741-8834-73660C8EC7C9}" dt="2023-08-25T08:29:08.755" v="660" actId="1076"/>
          <ac:grpSpMkLst>
            <pc:docMk/>
            <pc:sldMk cId="3909599274" sldId="304"/>
            <ac:grpSpMk id="5" creationId="{F1D30603-A934-4838-8A8B-33FAA76340DF}"/>
          </ac:grpSpMkLst>
        </pc:grpChg>
        <pc:grpChg chg="mod">
          <ac:chgData name="Chun Wai Henry Pang (PHY)" userId="2786e5ee-d217-49f6-ba76-e16cff8d7dd7" providerId="ADAL" clId="{29611DCD-59C8-5741-8834-73660C8EC7C9}" dt="2023-08-25T08:29:13.619" v="661" actId="1076"/>
          <ac:grpSpMkLst>
            <pc:docMk/>
            <pc:sldMk cId="3909599274" sldId="304"/>
            <ac:grpSpMk id="30" creationId="{D2A446F5-985E-6967-F93F-D16759AC47E3}"/>
          </ac:grpSpMkLst>
        </pc:grpChg>
      </pc:sldChg>
      <pc:sldChg chg="modSp mod">
        <pc:chgData name="Chun Wai Henry Pang (PHY)" userId="2786e5ee-d217-49f6-ba76-e16cff8d7dd7" providerId="ADAL" clId="{29611DCD-59C8-5741-8834-73660C8EC7C9}" dt="2023-08-25T08:31:27.184" v="662" actId="1076"/>
        <pc:sldMkLst>
          <pc:docMk/>
          <pc:sldMk cId="257378022" sldId="305"/>
        </pc:sldMkLst>
        <pc:spChg chg="mod">
          <ac:chgData name="Chun Wai Henry Pang (PHY)" userId="2786e5ee-d217-49f6-ba76-e16cff8d7dd7" providerId="ADAL" clId="{29611DCD-59C8-5741-8834-73660C8EC7C9}" dt="2023-08-25T08:31:27.184" v="662" actId="1076"/>
          <ac:spMkLst>
            <pc:docMk/>
            <pc:sldMk cId="257378022" sldId="305"/>
            <ac:spMk id="4" creationId="{15017D45-3AB7-4DB6-DCAE-F8D2A164E187}"/>
          </ac:spMkLst>
        </pc:spChg>
        <pc:graphicFrameChg chg="mod">
          <ac:chgData name="Chun Wai Henry Pang (PHY)" userId="2786e5ee-d217-49f6-ba76-e16cff8d7dd7" providerId="ADAL" clId="{29611DCD-59C8-5741-8834-73660C8EC7C9}" dt="2023-08-25T08:31:27.184" v="662" actId="1076"/>
          <ac:graphicFrameMkLst>
            <pc:docMk/>
            <pc:sldMk cId="257378022" sldId="305"/>
            <ac:graphicFrameMk id="6" creationId="{AAB9FF63-CEBB-5D33-294D-E3336773645D}"/>
          </ac:graphicFrameMkLst>
        </pc:graphicFrameChg>
        <pc:graphicFrameChg chg="mod">
          <ac:chgData name="Chun Wai Henry Pang (PHY)" userId="2786e5ee-d217-49f6-ba76-e16cff8d7dd7" providerId="ADAL" clId="{29611DCD-59C8-5741-8834-73660C8EC7C9}" dt="2023-08-25T08:31:27.184" v="662" actId="1076"/>
          <ac:graphicFrameMkLst>
            <pc:docMk/>
            <pc:sldMk cId="257378022" sldId="305"/>
            <ac:graphicFrameMk id="7" creationId="{4ADAA797-8C1E-6A7C-CD90-25B2A6B1B750}"/>
          </ac:graphicFrameMkLst>
        </pc:graphicFrameChg>
        <pc:graphicFrameChg chg="mod">
          <ac:chgData name="Chun Wai Henry Pang (PHY)" userId="2786e5ee-d217-49f6-ba76-e16cff8d7dd7" providerId="ADAL" clId="{29611DCD-59C8-5741-8834-73660C8EC7C9}" dt="2023-08-25T08:31:27.184" v="662" actId="1076"/>
          <ac:graphicFrameMkLst>
            <pc:docMk/>
            <pc:sldMk cId="257378022" sldId="305"/>
            <ac:graphicFrameMk id="8" creationId="{371F914B-5361-D033-9ACD-9456A2BBB1B5}"/>
          </ac:graphicFrameMkLst>
        </pc:graphicFrameChg>
        <pc:picChg chg="mod">
          <ac:chgData name="Chun Wai Henry Pang (PHY)" userId="2786e5ee-d217-49f6-ba76-e16cff8d7dd7" providerId="ADAL" clId="{29611DCD-59C8-5741-8834-73660C8EC7C9}" dt="2023-08-25T08:31:27.184" v="662" actId="1076"/>
          <ac:picMkLst>
            <pc:docMk/>
            <pc:sldMk cId="257378022" sldId="305"/>
            <ac:picMk id="5" creationId="{D4CBD9A9-DCD7-9B91-9396-D887C0170C97}"/>
          </ac:picMkLst>
        </pc:picChg>
      </pc:sldChg>
      <pc:sldChg chg="addSp delSp modSp mod">
        <pc:chgData name="Chun Wai Henry Pang (PHY)" userId="2786e5ee-d217-49f6-ba76-e16cff8d7dd7" providerId="ADAL" clId="{29611DCD-59C8-5741-8834-73660C8EC7C9}" dt="2023-08-23T02:38:40.812" v="564" actId="478"/>
        <pc:sldMkLst>
          <pc:docMk/>
          <pc:sldMk cId="1909907254" sldId="306"/>
        </pc:sldMkLst>
        <pc:spChg chg="add del mod">
          <ac:chgData name="Chun Wai Henry Pang (PHY)" userId="2786e5ee-d217-49f6-ba76-e16cff8d7dd7" providerId="ADAL" clId="{29611DCD-59C8-5741-8834-73660C8EC7C9}" dt="2023-08-23T02:38:40.812" v="564" actId="478"/>
          <ac:spMkLst>
            <pc:docMk/>
            <pc:sldMk cId="1909907254" sldId="306"/>
            <ac:spMk id="3" creationId="{27902782-99A7-EE3B-085E-7464655DC5D5}"/>
          </ac:spMkLst>
        </pc:spChg>
        <pc:spChg chg="mod">
          <ac:chgData name="Chun Wai Henry Pang (PHY)" userId="2786e5ee-d217-49f6-ba76-e16cff8d7dd7" providerId="ADAL" clId="{29611DCD-59C8-5741-8834-73660C8EC7C9}" dt="2023-08-23T02:38:17.791" v="563" actId="14100"/>
          <ac:spMkLst>
            <pc:docMk/>
            <pc:sldMk cId="1909907254" sldId="306"/>
            <ac:spMk id="14" creationId="{E4EECDBA-D2CE-64EA-41AB-EFED329F121B}"/>
          </ac:spMkLst>
        </pc:spChg>
        <pc:graphicFrameChg chg="modGraphic">
          <ac:chgData name="Chun Wai Henry Pang (PHY)" userId="2786e5ee-d217-49f6-ba76-e16cff8d7dd7" providerId="ADAL" clId="{29611DCD-59C8-5741-8834-73660C8EC7C9}" dt="2023-08-21T06:47:38.596" v="142" actId="20577"/>
          <ac:graphicFrameMkLst>
            <pc:docMk/>
            <pc:sldMk cId="1909907254" sldId="306"/>
            <ac:graphicFrameMk id="5" creationId="{E3B6920C-39BF-B642-E311-D17B018A9F1D}"/>
          </ac:graphicFrameMkLst>
        </pc:graphicFrameChg>
        <pc:graphicFrameChg chg="modGraphic">
          <ac:chgData name="Chun Wai Henry Pang (PHY)" userId="2786e5ee-d217-49f6-ba76-e16cff8d7dd7" providerId="ADAL" clId="{29611DCD-59C8-5741-8834-73660C8EC7C9}" dt="2023-08-21T06:47:52.949" v="152" actId="20577"/>
          <ac:graphicFrameMkLst>
            <pc:docMk/>
            <pc:sldMk cId="1909907254" sldId="306"/>
            <ac:graphicFrameMk id="8" creationId="{2D886A65-3B2B-92F4-7576-AC178F9D027D}"/>
          </ac:graphicFrameMkLst>
        </pc:graphicFrameChg>
        <pc:graphicFrameChg chg="modGraphic">
          <ac:chgData name="Chun Wai Henry Pang (PHY)" userId="2786e5ee-d217-49f6-ba76-e16cff8d7dd7" providerId="ADAL" clId="{29611DCD-59C8-5741-8834-73660C8EC7C9}" dt="2023-08-21T06:48:35.116" v="176" actId="20577"/>
          <ac:graphicFrameMkLst>
            <pc:docMk/>
            <pc:sldMk cId="1909907254" sldId="306"/>
            <ac:graphicFrameMk id="13" creationId="{CA3E6D63-190C-2CBF-03D6-60FB4B6F6E67}"/>
          </ac:graphicFrameMkLst>
        </pc:graphicFrameChg>
      </pc:sldChg>
      <pc:sldChg chg="modSp mod">
        <pc:chgData name="Chun Wai Henry Pang (PHY)" userId="2786e5ee-d217-49f6-ba76-e16cff8d7dd7" providerId="ADAL" clId="{29611DCD-59C8-5741-8834-73660C8EC7C9}" dt="2023-08-25T06:22:54.690" v="610" actId="207"/>
        <pc:sldMkLst>
          <pc:docMk/>
          <pc:sldMk cId="3583052795" sldId="308"/>
        </pc:sldMkLst>
        <pc:spChg chg="mod">
          <ac:chgData name="Chun Wai Henry Pang (PHY)" userId="2786e5ee-d217-49f6-ba76-e16cff8d7dd7" providerId="ADAL" clId="{29611DCD-59C8-5741-8834-73660C8EC7C9}" dt="2023-08-23T01:48:28.534" v="199" actId="20577"/>
          <ac:spMkLst>
            <pc:docMk/>
            <pc:sldMk cId="3583052795" sldId="308"/>
            <ac:spMk id="17" creationId="{3E680D99-30DD-9CB8-4FBC-DA1E81D5DCDF}"/>
          </ac:spMkLst>
        </pc:spChg>
        <pc:spChg chg="mod">
          <ac:chgData name="Chun Wai Henry Pang (PHY)" userId="2786e5ee-d217-49f6-ba76-e16cff8d7dd7" providerId="ADAL" clId="{29611DCD-59C8-5741-8834-73660C8EC7C9}" dt="2023-08-25T06:22:54.690" v="610" actId="207"/>
          <ac:spMkLst>
            <pc:docMk/>
            <pc:sldMk cId="3583052795" sldId="308"/>
            <ac:spMk id="20" creationId="{13E8805D-C707-EBD7-C111-2FF1BE1DFC58}"/>
          </ac:spMkLst>
        </pc:spChg>
        <pc:picChg chg="mod">
          <ac:chgData name="Chun Wai Henry Pang (PHY)" userId="2786e5ee-d217-49f6-ba76-e16cff8d7dd7" providerId="ADAL" clId="{29611DCD-59C8-5741-8834-73660C8EC7C9}" dt="2023-08-25T06:22:11.594" v="604" actId="1076"/>
          <ac:picMkLst>
            <pc:docMk/>
            <pc:sldMk cId="3583052795" sldId="308"/>
            <ac:picMk id="19" creationId="{FB642C6E-2F0F-DAAD-45FF-C0A09AB02938}"/>
          </ac:picMkLst>
        </pc:picChg>
      </pc:sldChg>
      <pc:sldChg chg="modSp mod">
        <pc:chgData name="Chun Wai Henry Pang (PHY)" userId="2786e5ee-d217-49f6-ba76-e16cff8d7dd7" providerId="ADAL" clId="{29611DCD-59C8-5741-8834-73660C8EC7C9}" dt="2023-08-23T02:19:26.828" v="310" actId="5793"/>
        <pc:sldMkLst>
          <pc:docMk/>
          <pc:sldMk cId="192289084" sldId="310"/>
        </pc:sldMkLst>
        <pc:spChg chg="mod">
          <ac:chgData name="Chun Wai Henry Pang (PHY)" userId="2786e5ee-d217-49f6-ba76-e16cff8d7dd7" providerId="ADAL" clId="{29611DCD-59C8-5741-8834-73660C8EC7C9}" dt="2023-08-23T02:19:14.812" v="306" actId="5793"/>
          <ac:spMkLst>
            <pc:docMk/>
            <pc:sldMk cId="192289084" sldId="310"/>
            <ac:spMk id="13" creationId="{EFA6158F-02BA-6423-B756-5B0247FCE2A4}"/>
          </ac:spMkLst>
        </pc:spChg>
        <pc:spChg chg="mod">
          <ac:chgData name="Chun Wai Henry Pang (PHY)" userId="2786e5ee-d217-49f6-ba76-e16cff8d7dd7" providerId="ADAL" clId="{29611DCD-59C8-5741-8834-73660C8EC7C9}" dt="2023-08-23T02:19:26.828" v="310" actId="5793"/>
          <ac:spMkLst>
            <pc:docMk/>
            <pc:sldMk cId="192289084" sldId="310"/>
            <ac:spMk id="15" creationId="{F3C095FD-24F0-6523-2896-3B6491C47EDB}"/>
          </ac:spMkLst>
        </pc:spChg>
      </pc:sldChg>
      <pc:sldChg chg="modSp mod">
        <pc:chgData name="Chun Wai Henry Pang (PHY)" userId="2786e5ee-d217-49f6-ba76-e16cff8d7dd7" providerId="ADAL" clId="{29611DCD-59C8-5741-8834-73660C8EC7C9}" dt="2023-08-25T08:20:01.589" v="625"/>
        <pc:sldMkLst>
          <pc:docMk/>
          <pc:sldMk cId="1307308869" sldId="311"/>
        </pc:sldMkLst>
        <pc:spChg chg="mod">
          <ac:chgData name="Chun Wai Henry Pang (PHY)" userId="2786e5ee-d217-49f6-ba76-e16cff8d7dd7" providerId="ADAL" clId="{29611DCD-59C8-5741-8834-73660C8EC7C9}" dt="2023-08-25T08:19:58.729" v="624"/>
          <ac:spMkLst>
            <pc:docMk/>
            <pc:sldMk cId="1307308869" sldId="311"/>
            <ac:spMk id="5" creationId="{779663CD-D828-7CEE-4A45-69E759FD60C0}"/>
          </ac:spMkLst>
        </pc:spChg>
        <pc:spChg chg="mod">
          <ac:chgData name="Chun Wai Henry Pang (PHY)" userId="2786e5ee-d217-49f6-ba76-e16cff8d7dd7" providerId="ADAL" clId="{29611DCD-59C8-5741-8834-73660C8EC7C9}" dt="2023-08-25T08:20:01.589" v="625"/>
          <ac:spMkLst>
            <pc:docMk/>
            <pc:sldMk cId="1307308869" sldId="311"/>
            <ac:spMk id="13" creationId="{F41B991E-7BB0-7C7E-5FC5-84037F9EFC03}"/>
          </ac:spMkLst>
        </pc:spChg>
        <pc:spChg chg="mod">
          <ac:chgData name="Chun Wai Henry Pang (PHY)" userId="2786e5ee-d217-49f6-ba76-e16cff8d7dd7" providerId="ADAL" clId="{29611DCD-59C8-5741-8834-73660C8EC7C9}" dt="2023-08-25T08:19:13.961" v="622" actId="1076"/>
          <ac:spMkLst>
            <pc:docMk/>
            <pc:sldMk cId="1307308869" sldId="311"/>
            <ac:spMk id="17" creationId="{65179947-15CB-3E94-C799-4E3207C220C9}"/>
          </ac:spMkLst>
        </pc:spChg>
        <pc:spChg chg="mod">
          <ac:chgData name="Chun Wai Henry Pang (PHY)" userId="2786e5ee-d217-49f6-ba76-e16cff8d7dd7" providerId="ADAL" clId="{29611DCD-59C8-5741-8834-73660C8EC7C9}" dt="2023-08-25T08:19:13.961" v="622" actId="1076"/>
          <ac:spMkLst>
            <pc:docMk/>
            <pc:sldMk cId="1307308869" sldId="311"/>
            <ac:spMk id="18" creationId="{3AADCDC1-063B-A1D3-C578-6C6468A10A48}"/>
          </ac:spMkLst>
        </pc:spChg>
        <pc:spChg chg="mod">
          <ac:chgData name="Chun Wai Henry Pang (PHY)" userId="2786e5ee-d217-49f6-ba76-e16cff8d7dd7" providerId="ADAL" clId="{29611DCD-59C8-5741-8834-73660C8EC7C9}" dt="2023-08-25T08:19:13.961" v="622" actId="1076"/>
          <ac:spMkLst>
            <pc:docMk/>
            <pc:sldMk cId="1307308869" sldId="311"/>
            <ac:spMk id="20" creationId="{F9FB7D8C-6E4D-4994-377D-E3C35A82456F}"/>
          </ac:spMkLst>
        </pc:spChg>
        <pc:spChg chg="mod">
          <ac:chgData name="Chun Wai Henry Pang (PHY)" userId="2786e5ee-d217-49f6-ba76-e16cff8d7dd7" providerId="ADAL" clId="{29611DCD-59C8-5741-8834-73660C8EC7C9}" dt="2023-08-25T08:19:13.961" v="622" actId="1076"/>
          <ac:spMkLst>
            <pc:docMk/>
            <pc:sldMk cId="1307308869" sldId="311"/>
            <ac:spMk id="21" creationId="{A8F55321-1660-41AD-DF59-A77F61D2F333}"/>
          </ac:spMkLst>
        </pc:spChg>
        <pc:spChg chg="mod">
          <ac:chgData name="Chun Wai Henry Pang (PHY)" userId="2786e5ee-d217-49f6-ba76-e16cff8d7dd7" providerId="ADAL" clId="{29611DCD-59C8-5741-8834-73660C8EC7C9}" dt="2023-08-25T08:19:13.961" v="622" actId="1076"/>
          <ac:spMkLst>
            <pc:docMk/>
            <pc:sldMk cId="1307308869" sldId="311"/>
            <ac:spMk id="22" creationId="{3F1BB414-EF2B-5CFA-66F7-BCB691C4FBC3}"/>
          </ac:spMkLst>
        </pc:spChg>
        <pc:picChg chg="mod">
          <ac:chgData name="Chun Wai Henry Pang (PHY)" userId="2786e5ee-d217-49f6-ba76-e16cff8d7dd7" providerId="ADAL" clId="{29611DCD-59C8-5741-8834-73660C8EC7C9}" dt="2023-08-25T08:19:13.961" v="622" actId="1076"/>
          <ac:picMkLst>
            <pc:docMk/>
            <pc:sldMk cId="1307308869" sldId="311"/>
            <ac:picMk id="7" creationId="{4F568785-CA2C-E2FE-0FD7-00114D6016F9}"/>
          </ac:picMkLst>
        </pc:picChg>
        <pc:cxnChg chg="mod">
          <ac:chgData name="Chun Wai Henry Pang (PHY)" userId="2786e5ee-d217-49f6-ba76-e16cff8d7dd7" providerId="ADAL" clId="{29611DCD-59C8-5741-8834-73660C8EC7C9}" dt="2023-08-25T08:19:13.961" v="622" actId="1076"/>
          <ac:cxnSpMkLst>
            <pc:docMk/>
            <pc:sldMk cId="1307308869" sldId="311"/>
            <ac:cxnSpMk id="10" creationId="{C2B6496D-6BFB-D8F1-79D4-B3549E706E19}"/>
          </ac:cxnSpMkLst>
        </pc:cxnChg>
        <pc:cxnChg chg="mod">
          <ac:chgData name="Chun Wai Henry Pang (PHY)" userId="2786e5ee-d217-49f6-ba76-e16cff8d7dd7" providerId="ADAL" clId="{29611DCD-59C8-5741-8834-73660C8EC7C9}" dt="2023-08-25T08:19:13.961" v="622" actId="1076"/>
          <ac:cxnSpMkLst>
            <pc:docMk/>
            <pc:sldMk cId="1307308869" sldId="311"/>
            <ac:cxnSpMk id="11" creationId="{4F1C2B4B-BB75-6DA0-7101-F3DC52A72CF4}"/>
          </ac:cxnSpMkLst>
        </pc:cxnChg>
        <pc:cxnChg chg="mod">
          <ac:chgData name="Chun Wai Henry Pang (PHY)" userId="2786e5ee-d217-49f6-ba76-e16cff8d7dd7" providerId="ADAL" clId="{29611DCD-59C8-5741-8834-73660C8EC7C9}" dt="2023-08-25T08:19:13.961" v="622" actId="1076"/>
          <ac:cxnSpMkLst>
            <pc:docMk/>
            <pc:sldMk cId="1307308869" sldId="311"/>
            <ac:cxnSpMk id="16" creationId="{40AC5160-B00B-5374-5183-602E1FBF1522}"/>
          </ac:cxnSpMkLst>
        </pc:cxnChg>
        <pc:cxnChg chg="mod">
          <ac:chgData name="Chun Wai Henry Pang (PHY)" userId="2786e5ee-d217-49f6-ba76-e16cff8d7dd7" providerId="ADAL" clId="{29611DCD-59C8-5741-8834-73660C8EC7C9}" dt="2023-08-25T08:19:13.961" v="622" actId="1076"/>
          <ac:cxnSpMkLst>
            <pc:docMk/>
            <pc:sldMk cId="1307308869" sldId="311"/>
            <ac:cxnSpMk id="19" creationId="{F04B3557-66C4-B063-12FA-0ED73AFCBE94}"/>
          </ac:cxnSpMkLst>
        </pc:cxnChg>
      </pc:sldChg>
      <pc:sldChg chg="modSp mod">
        <pc:chgData name="Chun Wai Henry Pang (PHY)" userId="2786e5ee-d217-49f6-ba76-e16cff8d7dd7" providerId="ADAL" clId="{29611DCD-59C8-5741-8834-73660C8EC7C9}" dt="2023-08-25T08:21:56.672" v="629" actId="14100"/>
        <pc:sldMkLst>
          <pc:docMk/>
          <pc:sldMk cId="79589438" sldId="313"/>
        </pc:sldMkLst>
        <pc:spChg chg="mod">
          <ac:chgData name="Chun Wai Henry Pang (PHY)" userId="2786e5ee-d217-49f6-ba76-e16cff8d7dd7" providerId="ADAL" clId="{29611DCD-59C8-5741-8834-73660C8EC7C9}" dt="2023-08-23T02:29:05.501" v="525" actId="20577"/>
          <ac:spMkLst>
            <pc:docMk/>
            <pc:sldMk cId="79589438" sldId="313"/>
            <ac:spMk id="3" creationId="{F7DE20C3-9EC6-B834-58EB-530211264F75}"/>
          </ac:spMkLst>
        </pc:spChg>
        <pc:picChg chg="mod">
          <ac:chgData name="Chun Wai Henry Pang (PHY)" userId="2786e5ee-d217-49f6-ba76-e16cff8d7dd7" providerId="ADAL" clId="{29611DCD-59C8-5741-8834-73660C8EC7C9}" dt="2023-08-25T08:21:56.672" v="629" actId="14100"/>
          <ac:picMkLst>
            <pc:docMk/>
            <pc:sldMk cId="79589438" sldId="313"/>
            <ac:picMk id="27" creationId="{CF40328D-7ACF-BAE0-0FE4-5E494BADFFBC}"/>
          </ac:picMkLst>
        </pc:picChg>
      </pc:sldChg>
      <pc:sldChg chg="delSp modSp mod">
        <pc:chgData name="Chun Wai Henry Pang (PHY)" userId="2786e5ee-d217-49f6-ba76-e16cff8d7dd7" providerId="ADAL" clId="{29611DCD-59C8-5741-8834-73660C8EC7C9}" dt="2023-08-23T02:31:20.773" v="549" actId="20577"/>
        <pc:sldMkLst>
          <pc:docMk/>
          <pc:sldMk cId="980143686" sldId="315"/>
        </pc:sldMkLst>
        <pc:spChg chg="del">
          <ac:chgData name="Chun Wai Henry Pang (PHY)" userId="2786e5ee-d217-49f6-ba76-e16cff8d7dd7" providerId="ADAL" clId="{29611DCD-59C8-5741-8834-73660C8EC7C9}" dt="2023-08-23T02:30:18.118" v="532" actId="478"/>
          <ac:spMkLst>
            <pc:docMk/>
            <pc:sldMk cId="980143686" sldId="315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29611DCD-59C8-5741-8834-73660C8EC7C9}" dt="2023-08-23T02:31:10.648" v="546" actId="20577"/>
          <ac:spMkLst>
            <pc:docMk/>
            <pc:sldMk cId="980143686" sldId="315"/>
            <ac:spMk id="7" creationId="{677303BA-0F0A-EAC5-64AD-A23C81AD4385}"/>
          </ac:spMkLst>
        </pc:spChg>
        <pc:spChg chg="mod">
          <ac:chgData name="Chun Wai Henry Pang (PHY)" userId="2786e5ee-d217-49f6-ba76-e16cff8d7dd7" providerId="ADAL" clId="{29611DCD-59C8-5741-8834-73660C8EC7C9}" dt="2023-08-23T02:30:49.240" v="542" actId="1076"/>
          <ac:spMkLst>
            <pc:docMk/>
            <pc:sldMk cId="980143686" sldId="315"/>
            <ac:spMk id="8" creationId="{50EFEA68-A109-BCE2-759A-3DAD01068A12}"/>
          </ac:spMkLst>
        </pc:spChg>
        <pc:spChg chg="mod">
          <ac:chgData name="Chun Wai Henry Pang (PHY)" userId="2786e5ee-d217-49f6-ba76-e16cff8d7dd7" providerId="ADAL" clId="{29611DCD-59C8-5741-8834-73660C8EC7C9}" dt="2023-08-23T02:31:20.773" v="549" actId="20577"/>
          <ac:spMkLst>
            <pc:docMk/>
            <pc:sldMk cId="980143686" sldId="315"/>
            <ac:spMk id="9" creationId="{C1D7E3F7-1575-D977-F390-8B6175E3ED6B}"/>
          </ac:spMkLst>
        </pc:spChg>
      </pc:sldChg>
      <pc:sldChg chg="modSp mod">
        <pc:chgData name="Chun Wai Henry Pang (PHY)" userId="2786e5ee-d217-49f6-ba76-e16cff8d7dd7" providerId="ADAL" clId="{29611DCD-59C8-5741-8834-73660C8EC7C9}" dt="2023-08-25T08:32:21.169" v="664" actId="5793"/>
        <pc:sldMkLst>
          <pc:docMk/>
          <pc:sldMk cId="1376449067" sldId="316"/>
        </pc:sldMkLst>
        <pc:spChg chg="mod">
          <ac:chgData name="Chun Wai Henry Pang (PHY)" userId="2786e5ee-d217-49f6-ba76-e16cff8d7dd7" providerId="ADAL" clId="{29611DCD-59C8-5741-8834-73660C8EC7C9}" dt="2023-08-25T08:32:21.169" v="664" actId="5793"/>
          <ac:spMkLst>
            <pc:docMk/>
            <pc:sldMk cId="1376449067" sldId="316"/>
            <ac:spMk id="21" creationId="{30EDBB44-328D-CBBA-44D5-1579A3C4DF29}"/>
          </ac:spMkLst>
        </pc:spChg>
      </pc:sldChg>
      <pc:sldChg chg="modSp mod">
        <pc:chgData name="Chun Wai Henry Pang (PHY)" userId="2786e5ee-d217-49f6-ba76-e16cff8d7dd7" providerId="ADAL" clId="{29611DCD-59C8-5741-8834-73660C8EC7C9}" dt="2023-08-23T02:39:32.530" v="580" actId="14100"/>
        <pc:sldMkLst>
          <pc:docMk/>
          <pc:sldMk cId="2497348029" sldId="317"/>
        </pc:sldMkLst>
        <pc:spChg chg="mod">
          <ac:chgData name="Chun Wai Henry Pang (PHY)" userId="2786e5ee-d217-49f6-ba76-e16cff8d7dd7" providerId="ADAL" clId="{29611DCD-59C8-5741-8834-73660C8EC7C9}" dt="2023-08-23T02:39:32.530" v="580" actId="14100"/>
          <ac:spMkLst>
            <pc:docMk/>
            <pc:sldMk cId="2497348029" sldId="317"/>
            <ac:spMk id="7" creationId="{677303BA-0F0A-EAC5-64AD-A23C81AD4385}"/>
          </ac:spMkLst>
        </pc:spChg>
      </pc:sldChg>
      <pc:sldMasterChg chg="setBg modSldLayout">
        <pc:chgData name="Chun Wai Henry Pang (PHY)" userId="2786e5ee-d217-49f6-ba76-e16cff8d7dd7" providerId="ADAL" clId="{29611DCD-59C8-5741-8834-73660C8EC7C9}" dt="2023-08-24T03:25:34.942" v="600" actId="1076"/>
        <pc:sldMasterMkLst>
          <pc:docMk/>
          <pc:sldMasterMk cId="2218001219" sldId="2147483672"/>
        </pc:sldMasterMkLst>
        <pc:sldLayoutChg chg="modSp mod setBg">
          <pc:chgData name="Chun Wai Henry Pang (PHY)" userId="2786e5ee-d217-49f6-ba76-e16cff8d7dd7" providerId="ADAL" clId="{29611DCD-59C8-5741-8834-73660C8EC7C9}" dt="2023-08-24T03:25:34.942" v="600" actId="1076"/>
          <pc:sldLayoutMkLst>
            <pc:docMk/>
            <pc:sldMasterMk cId="2218001219" sldId="2147483672"/>
            <pc:sldLayoutMk cId="453041812" sldId="2147483673"/>
          </pc:sldLayoutMkLst>
          <pc:spChg chg="mod">
            <ac:chgData name="Chun Wai Henry Pang (PHY)" userId="2786e5ee-d217-49f6-ba76-e16cff8d7dd7" providerId="ADAL" clId="{29611DCD-59C8-5741-8834-73660C8EC7C9}" dt="2023-08-24T03:25:34.942" v="600" actId="1076"/>
            <ac:spMkLst>
              <pc:docMk/>
              <pc:sldMasterMk cId="2218001219" sldId="2147483672"/>
              <pc:sldLayoutMk cId="453041812" sldId="2147483673"/>
              <ac:spMk id="3" creationId="{00000000-0000-0000-0000-000000000000}"/>
            </ac:spMkLst>
          </pc:spChg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1540566481" sldId="2147483674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2045718311" sldId="2147483675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940077924" sldId="2147483676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4182710554" sldId="2147483677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591023800" sldId="2147483678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1798394917" sldId="2147483679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3870944595" sldId="2147483680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4158414118" sldId="2147483681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1883724024" sldId="2147483682"/>
          </pc:sldLayoutMkLst>
        </pc:sldLayoutChg>
        <pc:sldLayoutChg chg="setBg">
          <pc:chgData name="Chun Wai Henry Pang (PHY)" userId="2786e5ee-d217-49f6-ba76-e16cff8d7dd7" providerId="ADAL" clId="{29611DCD-59C8-5741-8834-73660C8EC7C9}" dt="2023-08-24T03:25:15.262" v="595"/>
          <pc:sldLayoutMkLst>
            <pc:docMk/>
            <pc:sldMasterMk cId="2218001219" sldId="2147483672"/>
            <pc:sldLayoutMk cId="3116281091" sldId="2147483683"/>
          </pc:sldLayoutMkLst>
        </pc:sldLayoutChg>
      </pc:sldMasterChg>
    </pc:docChg>
  </pc:docChgLst>
  <pc:docChgLst>
    <pc:chgData name="Chun Wai Henry Pang (PHY)" userId="2786e5ee-d217-49f6-ba76-e16cff8d7dd7" providerId="ADAL" clId="{E7B58F66-F7F8-6D41-98ED-56C34CD5E135}"/>
    <pc:docChg chg="undo custSel modSld modMainMaster">
      <pc:chgData name="Chun Wai Henry Pang (PHY)" userId="2786e5ee-d217-49f6-ba76-e16cff8d7dd7" providerId="ADAL" clId="{E7B58F66-F7F8-6D41-98ED-56C34CD5E135}" dt="2023-08-28T09:18:03.108" v="43" actId="20577"/>
      <pc:docMkLst>
        <pc:docMk/>
      </pc:docMkLst>
      <pc:sldChg chg="addSp delSp modSp mod">
        <pc:chgData name="Chun Wai Henry Pang (PHY)" userId="2786e5ee-d217-49f6-ba76-e16cff8d7dd7" providerId="ADAL" clId="{E7B58F66-F7F8-6D41-98ED-56C34CD5E135}" dt="2023-08-28T09:15:29.222" v="1"/>
        <pc:sldMkLst>
          <pc:docMk/>
          <pc:sldMk cId="2151168278" sldId="257"/>
        </pc:sldMkLst>
        <pc:picChg chg="del">
          <ac:chgData name="Chun Wai Henry Pang (PHY)" userId="2786e5ee-d217-49f6-ba76-e16cff8d7dd7" providerId="ADAL" clId="{E7B58F66-F7F8-6D41-98ED-56C34CD5E135}" dt="2023-08-28T09:15:28.472" v="0" actId="478"/>
          <ac:picMkLst>
            <pc:docMk/>
            <pc:sldMk cId="2151168278" sldId="257"/>
            <ac:picMk id="4" creationId="{D91AB6C5-FCCD-6BF0-80A0-F1FAC8AF2C12}"/>
          </ac:picMkLst>
        </pc:picChg>
        <pc:picChg chg="add mod">
          <ac:chgData name="Chun Wai Henry Pang (PHY)" userId="2786e5ee-d217-49f6-ba76-e16cff8d7dd7" providerId="ADAL" clId="{E7B58F66-F7F8-6D41-98ED-56C34CD5E135}" dt="2023-08-28T09:15:29.222" v="1"/>
          <ac:picMkLst>
            <pc:docMk/>
            <pc:sldMk cId="2151168278" sldId="257"/>
            <ac:picMk id="5" creationId="{2E4A70C6-F8BA-8133-14DA-B5B884F6BB38}"/>
          </ac:picMkLst>
        </pc:picChg>
        <pc:picChg chg="add mod">
          <ac:chgData name="Chun Wai Henry Pang (PHY)" userId="2786e5ee-d217-49f6-ba76-e16cff8d7dd7" providerId="ADAL" clId="{E7B58F66-F7F8-6D41-98ED-56C34CD5E135}" dt="2023-08-28T09:15:29.222" v="1"/>
          <ac:picMkLst>
            <pc:docMk/>
            <pc:sldMk cId="2151168278" sldId="257"/>
            <ac:picMk id="6" creationId="{8CA3343B-361C-A044-A72F-B22BE55C080E}"/>
          </ac:picMkLst>
        </pc:picChg>
        <pc:picChg chg="add mod">
          <ac:chgData name="Chun Wai Henry Pang (PHY)" userId="2786e5ee-d217-49f6-ba76-e16cff8d7dd7" providerId="ADAL" clId="{E7B58F66-F7F8-6D41-98ED-56C34CD5E135}" dt="2023-08-28T09:15:29.222" v="1"/>
          <ac:picMkLst>
            <pc:docMk/>
            <pc:sldMk cId="2151168278" sldId="257"/>
            <ac:picMk id="7" creationId="{0B310EC7-69A2-09C5-E978-4AA028BD11B2}"/>
          </ac:picMkLst>
        </pc:picChg>
        <pc:picChg chg="add mod">
          <ac:chgData name="Chun Wai Henry Pang (PHY)" userId="2786e5ee-d217-49f6-ba76-e16cff8d7dd7" providerId="ADAL" clId="{E7B58F66-F7F8-6D41-98ED-56C34CD5E135}" dt="2023-08-28T09:15:29.222" v="1"/>
          <ac:picMkLst>
            <pc:docMk/>
            <pc:sldMk cId="2151168278" sldId="257"/>
            <ac:picMk id="8" creationId="{A5C7D8F1-9788-3A35-7ED9-6C8D97F3923A}"/>
          </ac:picMkLst>
        </pc:pic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444434170" sldId="259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444434170" sldId="259"/>
            <ac:spMk id="6" creationId="{36ECBF14-027F-4CFF-7B04-731ABC043184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444434170" sldId="259"/>
            <ac:spMk id="7" creationId="{B985C590-5375-8580-3C5D-CCD6BF38E01A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444434170" sldId="259"/>
            <ac:spMk id="8" creationId="{FE76BF66-B239-D5CE-03E5-28A4D5E63053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426381567" sldId="262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426381567" sldId="262"/>
            <ac:spMk id="6" creationId="{7DC3276F-9CB1-5F2A-89BF-EE4554FA8812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426381567" sldId="262"/>
            <ac:spMk id="7" creationId="{A7525DFB-994C-6196-E2D2-11497731EE2D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426381567" sldId="262"/>
            <ac:spMk id="8" creationId="{BDEA069F-305A-A314-B2A3-6AC6BFB650DC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796894011" sldId="263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796894011" sldId="263"/>
            <ac:spMk id="6" creationId="{8CB9B09C-5E1F-A076-4252-DF036E0B058E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796894011" sldId="263"/>
            <ac:spMk id="7" creationId="{7D02B033-ED4D-21A8-97CA-B94AF21B80E1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796894011" sldId="263"/>
            <ac:spMk id="8" creationId="{6834538C-12F7-A9AF-15AE-2E620D774419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665233757" sldId="264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665233757" sldId="264"/>
            <ac:spMk id="6" creationId="{2EFA0563-6C0C-041F-2771-BD1891347D14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665233757" sldId="264"/>
            <ac:spMk id="7" creationId="{798E088A-8E6E-B0E3-52C3-385ADDAA3CE7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665233757" sldId="264"/>
            <ac:spMk id="8" creationId="{F306DED4-19B0-4C6E-8E63-62A00A4B8E6F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491414625" sldId="265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491414625" sldId="265"/>
            <ac:spMk id="3" creationId="{C0B08A7E-6E8F-8C74-6227-4A6B01A910D3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491414625" sldId="265"/>
            <ac:spMk id="4" creationId="{3E5F9634-01C6-A140-C078-955626380F61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491414625" sldId="265"/>
            <ac:spMk id="8" creationId="{86C960E4-A103-BB69-C149-801971069B1E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015989368" sldId="267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015989368" sldId="267"/>
            <ac:spMk id="4" creationId="{25DE5BF7-0A17-C723-5B26-38A506AF3DD7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015989368" sldId="267"/>
            <ac:spMk id="5" creationId="{6B6691F6-7308-582B-8BFF-AC6ADB89EEC1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015989368" sldId="267"/>
            <ac:spMk id="6" creationId="{9E687501-3D5A-89D9-6013-66C266AE872D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972526080" sldId="268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972526080" sldId="268"/>
            <ac:spMk id="4" creationId="{6D1648DF-2152-28B8-CECE-15EAB96B354C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972526080" sldId="268"/>
            <ac:spMk id="5" creationId="{F33BB34B-C964-7657-60F0-000FD3A90E35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972526080" sldId="268"/>
            <ac:spMk id="8" creationId="{7DF02542-2670-F411-3721-EADE93BF0620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392202676" sldId="270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392202676" sldId="270"/>
            <ac:spMk id="3" creationId="{95E0C086-A046-E566-59AE-93585EF22B1D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392202676" sldId="270"/>
            <ac:spMk id="5" creationId="{1B4ED5A4-4D11-BEF5-0C7D-F6DE90A75BDB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392202676" sldId="270"/>
            <ac:spMk id="6" creationId="{B75A7144-6F55-6A09-C9AF-207478451819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4283525464" sldId="271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4283525464" sldId="271"/>
            <ac:spMk id="4" creationId="{B3F41D62-63C5-D320-0733-9AF46C37D211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4283525464" sldId="271"/>
            <ac:spMk id="5" creationId="{A37B4D0A-B2FD-6E9E-785D-1E4334C6FC70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4283525464" sldId="271"/>
            <ac:spMk id="6" creationId="{7281ED05-4CE6-D23A-096D-71EBFCA28DE3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457357354" sldId="273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457357354" sldId="273"/>
            <ac:spMk id="6" creationId="{70A48F2A-450A-49E5-850F-F8547B62EC73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457357354" sldId="273"/>
            <ac:spMk id="8" creationId="{18FDD443-25D8-50A4-397D-2F7B58600A9B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457357354" sldId="273"/>
            <ac:spMk id="9" creationId="{CDABC25C-6D5B-0FC1-8297-0FA15663C98F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440551398" sldId="274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440551398" sldId="274"/>
            <ac:spMk id="3" creationId="{A8DA6BC8-9908-2110-4381-7E3FBC2337F3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440551398" sldId="274"/>
            <ac:spMk id="9" creationId="{44A93371-FB01-B173-BD6C-28F5036CF0F2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440551398" sldId="274"/>
            <ac:spMk id="10" creationId="{0F9A4773-127F-4B24-E512-1A2C60F80A5F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018429975" sldId="275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018429975" sldId="275"/>
            <ac:spMk id="3" creationId="{767F4B47-E793-2691-7EDE-B73F14B2A31C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018429975" sldId="275"/>
            <ac:spMk id="4" creationId="{CC7F95B8-EC01-0A71-B08D-CEC14274130A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018429975" sldId="275"/>
            <ac:spMk id="5" creationId="{D0727604-CF73-6DF5-B158-E1A5D73287AA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665917234" sldId="278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665917234" sldId="278"/>
            <ac:spMk id="4" creationId="{0E0115E9-AFA8-7987-22FC-5A6931636A61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665917234" sldId="278"/>
            <ac:spMk id="5" creationId="{8495055E-72A4-E32E-AC6F-3C7D89C2CB1E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665917234" sldId="278"/>
            <ac:spMk id="12" creationId="{0630A4D9-6CCE-A9D7-08EB-839B9808B5E8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480333685" sldId="280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480333685" sldId="280"/>
            <ac:spMk id="4" creationId="{5885EF85-F3BE-6D56-1D58-56231C297244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480333685" sldId="280"/>
            <ac:spMk id="5" creationId="{85A9492E-1FC8-A1EA-D705-805316E4F6A3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480333685" sldId="280"/>
            <ac:spMk id="6" creationId="{5FEFFAAC-9E50-F0CC-BCC4-8CF39B2A7E71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785281983" sldId="285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785281983" sldId="285"/>
            <ac:spMk id="3" creationId="{7D602C21-85F7-F229-420D-B7DF3A1F41B8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785281983" sldId="285"/>
            <ac:spMk id="4" creationId="{C4290DFE-4958-F5A1-6E14-7D6E741DE3B2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785281983" sldId="285"/>
            <ac:spMk id="5" creationId="{4060EE1F-9898-70B4-22D3-CE989D6BB333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694927863" sldId="296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694927863" sldId="296"/>
            <ac:spMk id="4" creationId="{E96C5361-A1C2-A5BD-B884-D20DEDED64BE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694927863" sldId="296"/>
            <ac:spMk id="5" creationId="{5719AA21-47EB-B8BB-7114-2A164B04DCE8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694927863" sldId="296"/>
            <ac:spMk id="7" creationId="{C82DBFED-B962-3710-8FBF-83C48816B271}"/>
          </ac:spMkLst>
        </pc:spChg>
      </pc:sldChg>
      <pc:sldChg chg="addSp delSp modSp mod">
        <pc:chgData name="Chun Wai Henry Pang (PHY)" userId="2786e5ee-d217-49f6-ba76-e16cff8d7dd7" providerId="ADAL" clId="{E7B58F66-F7F8-6D41-98ED-56C34CD5E135}" dt="2023-08-28T09:18:03.108" v="43" actId="20577"/>
        <pc:sldMkLst>
          <pc:docMk/>
          <pc:sldMk cId="3909599274" sldId="304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909599274" sldId="304"/>
            <ac:spMk id="4" creationId="{A7D6B177-BF01-F43C-9CDE-238742BBC658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909599274" sldId="304"/>
            <ac:spMk id="20" creationId="{8432BFEE-22B7-20D1-F9FB-36198225EEEF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909599274" sldId="304"/>
            <ac:spMk id="21" creationId="{C6ECF294-040F-B962-285E-957DDEC8DEDB}"/>
          </ac:spMkLst>
        </pc:spChg>
        <pc:spChg chg="mod">
          <ac:chgData name="Chun Wai Henry Pang (PHY)" userId="2786e5ee-d217-49f6-ba76-e16cff8d7dd7" providerId="ADAL" clId="{E7B58F66-F7F8-6D41-98ED-56C34CD5E135}" dt="2023-08-28T09:18:03.108" v="43" actId="20577"/>
          <ac:spMkLst>
            <pc:docMk/>
            <pc:sldMk cId="3909599274" sldId="304"/>
            <ac:spMk id="28" creationId="{8D4889C6-AB4E-D9A4-5483-71985F752405}"/>
          </ac:spMkLst>
        </pc:spChg>
        <pc:grpChg chg="mod">
          <ac:chgData name="Chun Wai Henry Pang (PHY)" userId="2786e5ee-d217-49f6-ba76-e16cff8d7dd7" providerId="ADAL" clId="{E7B58F66-F7F8-6D41-98ED-56C34CD5E135}" dt="2023-08-28T09:17:59.805" v="41" actId="1035"/>
          <ac:grpSpMkLst>
            <pc:docMk/>
            <pc:sldMk cId="3909599274" sldId="304"/>
            <ac:grpSpMk id="5" creationId="{F1D30603-A934-4838-8A8B-33FAA76340DF}"/>
          </ac:grpSpMkLst>
        </pc:gr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57378022" sldId="305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57378022" sldId="305"/>
            <ac:spMk id="3" creationId="{A9828509-3FA1-BC01-23D7-FC82BEE8254F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57378022" sldId="305"/>
            <ac:spMk id="9" creationId="{D5383747-CDD5-57E4-AB7A-AF561BAAA97E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57378022" sldId="305"/>
            <ac:spMk id="10" creationId="{99D0B270-357E-6C72-EDE1-9B8C63208996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909907254" sldId="306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909907254" sldId="306"/>
            <ac:spMk id="3" creationId="{4B872F8E-BECA-9CDD-F046-02A9D806CDE7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909907254" sldId="306"/>
            <ac:spMk id="4" creationId="{451F297D-3242-5CEE-2AD2-7EEE2E9D8380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909907254" sldId="306"/>
            <ac:spMk id="7" creationId="{6561399E-9EEE-39A8-863E-3CB43EBE8CC3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583052795" sldId="308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583052795" sldId="308"/>
            <ac:spMk id="24" creationId="{1B1D322D-583F-672B-1157-739E6250F4B0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583052795" sldId="308"/>
            <ac:spMk id="25" creationId="{F205AB28-E1D3-11B0-CF63-0359DC78CA6B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583052795" sldId="308"/>
            <ac:spMk id="26" creationId="{57356720-EE27-874D-3C7A-DACE7DEA3C70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2230353736" sldId="309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2230353736" sldId="309"/>
            <ac:spMk id="3" creationId="{3CAA1E5D-6B27-8F45-CCF6-31FF3D01BB36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2230353736" sldId="309"/>
            <ac:spMk id="9" creationId="{E7BCEF8E-1BAF-06EB-3B5E-420CE9930720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2230353736" sldId="309"/>
            <ac:spMk id="10" creationId="{47260C47-CA1E-38B4-F2C4-F082BD5C86EA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92289084" sldId="310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92289084" sldId="310"/>
            <ac:spMk id="4" creationId="{7E5AAFAB-3665-2E3B-9482-8D86C424710B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92289084" sldId="310"/>
            <ac:spMk id="5" creationId="{E100BE9D-5619-13D2-D75D-69E91875D00C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92289084" sldId="310"/>
            <ac:spMk id="6" creationId="{F9ADF86E-5E7C-A155-0E39-34AF1AD199CB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307308869" sldId="311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307308869" sldId="311"/>
            <ac:spMk id="3" creationId="{E98783EF-95B0-2518-230C-8AA0F0833596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307308869" sldId="311"/>
            <ac:spMk id="4" creationId="{1BA92EC6-72E1-7C4B-AA52-F4B5E9610BA5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307308869" sldId="311"/>
            <ac:spMk id="6" creationId="{ED18085B-BDA1-8A37-ED6D-381B41E070FC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79589438" sldId="313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79589438" sldId="313"/>
            <ac:spMk id="4" creationId="{627BD0CC-19FD-6E86-5584-6A91C5C8B73A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79589438" sldId="313"/>
            <ac:spMk id="5" creationId="{6353D025-DD54-6FDE-0B1D-7C21811E33C5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79589438" sldId="313"/>
            <ac:spMk id="6" creationId="{A9B2E055-7AA0-6E92-15D0-974EB2E8257C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267782228" sldId="314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267782228" sldId="314"/>
            <ac:spMk id="3" creationId="{4EB85A98-551B-BB7B-FBAF-1A0F66B316C6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267782228" sldId="314"/>
            <ac:spMk id="9" creationId="{3005A529-E7D1-E291-657C-A4907DC15C02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267782228" sldId="314"/>
            <ac:spMk id="10" creationId="{32174423-05BD-AC9D-05A6-D6D59C0F9D10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376449067" sldId="316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376449067" sldId="316"/>
            <ac:spMk id="4" creationId="{7CE49F9A-BDF4-A7A1-9FB4-266A3ECD928F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376449067" sldId="316"/>
            <ac:spMk id="5" creationId="{924F389A-04B8-42FB-6096-32F1E6447382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376449067" sldId="316"/>
            <ac:spMk id="6" creationId="{CEE38647-EAB4-CFCC-5828-95987770FC28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546793936" sldId="318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546793936" sldId="318"/>
            <ac:spMk id="6" creationId="{B6775D1D-36E5-579D-7E74-3C638EB1D178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546793936" sldId="318"/>
            <ac:spMk id="7" creationId="{CA8B8BB6-6404-3845-AC6A-5487EFBDDC54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546793936" sldId="318"/>
            <ac:spMk id="8" creationId="{C4D7DD34-EFC6-5426-2632-2D4946F654CC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1412918545" sldId="319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1412918545" sldId="319"/>
            <ac:spMk id="6" creationId="{8DED29B2-6258-AE31-3D20-ACD22B79F0CA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1412918545" sldId="319"/>
            <ac:spMk id="7" creationId="{9DA0F0B2-D377-ABD9-F5DE-9E50E6230874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1412918545" sldId="319"/>
            <ac:spMk id="8" creationId="{FAE1539A-E499-BC8D-D3F4-A3C1210F8AF2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4282725287" sldId="320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4282725287" sldId="320"/>
            <ac:spMk id="6" creationId="{6E079DCA-028F-0091-376A-12E4A84DADE0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4282725287" sldId="320"/>
            <ac:spMk id="7" creationId="{B910027A-187B-8092-68FB-E2EC06C5E3A7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4282725287" sldId="320"/>
            <ac:spMk id="8" creationId="{0213FE12-31F5-B853-FC46-26855231643C}"/>
          </ac:spMkLst>
        </pc:spChg>
      </pc:sldChg>
      <pc:sldChg chg="addSp delSp modSp">
        <pc:chgData name="Chun Wai Henry Pang (PHY)" userId="2786e5ee-d217-49f6-ba76-e16cff8d7dd7" providerId="ADAL" clId="{E7B58F66-F7F8-6D41-98ED-56C34CD5E135}" dt="2023-08-28T09:17:37.645" v="28"/>
        <pc:sldMkLst>
          <pc:docMk/>
          <pc:sldMk cId="3212484508" sldId="321"/>
        </pc:sldMkLst>
        <pc:spChg chg="add del mod">
          <ac:chgData name="Chun Wai Henry Pang (PHY)" userId="2786e5ee-d217-49f6-ba76-e16cff8d7dd7" providerId="ADAL" clId="{E7B58F66-F7F8-6D41-98ED-56C34CD5E135}" dt="2023-08-28T09:16:19.032" v="9"/>
          <ac:spMkLst>
            <pc:docMk/>
            <pc:sldMk cId="3212484508" sldId="321"/>
            <ac:spMk id="6" creationId="{41F129C3-02AF-DE76-EF10-AF818E5B2117}"/>
          </ac:spMkLst>
        </pc:spChg>
        <pc:spChg chg="add del mod">
          <ac:chgData name="Chun Wai Henry Pang (PHY)" userId="2786e5ee-d217-49f6-ba76-e16cff8d7dd7" providerId="ADAL" clId="{E7B58F66-F7F8-6D41-98ED-56C34CD5E135}" dt="2023-08-28T09:17:05.098" v="19"/>
          <ac:spMkLst>
            <pc:docMk/>
            <pc:sldMk cId="3212484508" sldId="321"/>
            <ac:spMk id="7" creationId="{AE90E0C7-BE37-D577-9CC1-08042DB402F0}"/>
          </ac:spMkLst>
        </pc:spChg>
        <pc:spChg chg="add mod">
          <ac:chgData name="Chun Wai Henry Pang (PHY)" userId="2786e5ee-d217-49f6-ba76-e16cff8d7dd7" providerId="ADAL" clId="{E7B58F66-F7F8-6D41-98ED-56C34CD5E135}" dt="2023-08-28T09:17:37.645" v="28"/>
          <ac:spMkLst>
            <pc:docMk/>
            <pc:sldMk cId="3212484508" sldId="321"/>
            <ac:spMk id="8" creationId="{713BE73C-F297-B73F-00D7-939B26EF8A6B}"/>
          </ac:spMkLst>
        </pc:spChg>
      </pc:sldChg>
      <pc:sldMasterChg chg="modSp mod modSldLayout">
        <pc:chgData name="Chun Wai Henry Pang (PHY)" userId="2786e5ee-d217-49f6-ba76-e16cff8d7dd7" providerId="ADAL" clId="{E7B58F66-F7F8-6D41-98ED-56C34CD5E135}" dt="2023-08-28T09:17:28.362" v="27" actId="255"/>
        <pc:sldMasterMkLst>
          <pc:docMk/>
          <pc:sldMasterMk cId="2218001219" sldId="2147483672"/>
        </pc:sldMasterMkLst>
        <pc:spChg chg="mod">
          <ac:chgData name="Chun Wai Henry Pang (PHY)" userId="2786e5ee-d217-49f6-ba76-e16cff8d7dd7" providerId="ADAL" clId="{E7B58F66-F7F8-6D41-98ED-56C34CD5E135}" dt="2023-08-28T09:17:28.362" v="27" actId="255"/>
          <ac:spMkLst>
            <pc:docMk/>
            <pc:sldMasterMk cId="2218001219" sldId="2147483672"/>
            <ac:spMk id="6" creationId="{00000000-0000-0000-0000-000000000000}"/>
          </ac:spMkLst>
        </pc:spChg>
        <pc:sldLayoutChg chg="modSp mod">
          <pc:chgData name="Chun Wai Henry Pang (PHY)" userId="2786e5ee-d217-49f6-ba76-e16cff8d7dd7" providerId="ADAL" clId="{E7B58F66-F7F8-6D41-98ED-56C34CD5E135}" dt="2023-08-28T09:16:45.167" v="17" actId="255"/>
          <pc:sldLayoutMkLst>
            <pc:docMk/>
            <pc:sldMasterMk cId="2218001219" sldId="2147483672"/>
            <pc:sldLayoutMk cId="453041812" sldId="2147483673"/>
          </pc:sldLayoutMkLst>
          <pc:spChg chg="mod">
            <ac:chgData name="Chun Wai Henry Pang (PHY)" userId="2786e5ee-d217-49f6-ba76-e16cff8d7dd7" providerId="ADAL" clId="{E7B58F66-F7F8-6D41-98ED-56C34CD5E135}" dt="2023-08-28T09:16:45.167" v="17" actId="255"/>
            <ac:spMkLst>
              <pc:docMk/>
              <pc:sldMasterMk cId="2218001219" sldId="2147483672"/>
              <pc:sldLayoutMk cId="453041812" sldId="2147483673"/>
              <ac:spMk id="6" creationId="{00000000-0000-0000-0000-000000000000}"/>
            </ac:spMkLst>
          </pc:spChg>
        </pc:sldLayoutChg>
      </pc:sldMasterChg>
    </pc:docChg>
  </pc:docChgLst>
  <pc:docChgLst>
    <pc:chgData name="Chun Wai Henry Pang (PHY)" userId="2786e5ee-d217-49f6-ba76-e16cff8d7dd7" providerId="ADAL" clId="{1D17ED57-81FA-F54F-80B1-F9C1D973E314}"/>
    <pc:docChg chg="custSel modSld">
      <pc:chgData name="Chun Wai Henry Pang (PHY)" userId="2786e5ee-d217-49f6-ba76-e16cff8d7dd7" providerId="ADAL" clId="{1D17ED57-81FA-F54F-80B1-F9C1D973E314}" dt="2023-09-20T07:43:24.955" v="16" actId="20577"/>
      <pc:docMkLst>
        <pc:docMk/>
      </pc:docMkLst>
      <pc:sldChg chg="addSp delSp modSp mod">
        <pc:chgData name="Chun Wai Henry Pang (PHY)" userId="2786e5ee-d217-49f6-ba76-e16cff8d7dd7" providerId="ADAL" clId="{1D17ED57-81FA-F54F-80B1-F9C1D973E314}" dt="2023-09-20T07:43:24.955" v="16" actId="20577"/>
        <pc:sldMkLst>
          <pc:docMk/>
          <pc:sldMk cId="3015989368" sldId="267"/>
        </pc:sldMkLst>
        <pc:spChg chg="mod">
          <ac:chgData name="Chun Wai Henry Pang (PHY)" userId="2786e5ee-d217-49f6-ba76-e16cff8d7dd7" providerId="ADAL" clId="{1D17ED57-81FA-F54F-80B1-F9C1D973E314}" dt="2023-09-20T07:43:24.955" v="16" actId="20577"/>
          <ac:spMkLst>
            <pc:docMk/>
            <pc:sldMk cId="3015989368" sldId="267"/>
            <ac:spMk id="15" creationId="{879ADCD8-C496-1422-2E0E-08A31B759246}"/>
          </ac:spMkLst>
        </pc:spChg>
        <pc:grpChg chg="mod">
          <ac:chgData name="Chun Wai Henry Pang (PHY)" userId="2786e5ee-d217-49f6-ba76-e16cff8d7dd7" providerId="ADAL" clId="{1D17ED57-81FA-F54F-80B1-F9C1D973E314}" dt="2023-09-20T07:43:01.689" v="12" actId="1076"/>
          <ac:grpSpMkLst>
            <pc:docMk/>
            <pc:sldMk cId="3015989368" sldId="267"/>
            <ac:grpSpMk id="12" creationId="{00000000-0000-0000-0000-000000000000}"/>
          </ac:grpSpMkLst>
        </pc:grpChg>
        <pc:picChg chg="add mod">
          <ac:chgData name="Chun Wai Henry Pang (PHY)" userId="2786e5ee-d217-49f6-ba76-e16cff8d7dd7" providerId="ADAL" clId="{1D17ED57-81FA-F54F-80B1-F9C1D973E314}" dt="2023-09-20T07:43:06.981" v="14" actId="14100"/>
          <ac:picMkLst>
            <pc:docMk/>
            <pc:sldMk cId="3015989368" sldId="267"/>
            <ac:picMk id="5" creationId="{72663C0A-0209-2F22-DB02-FF179BB64B65}"/>
          </ac:picMkLst>
        </pc:picChg>
        <pc:picChg chg="del">
          <ac:chgData name="Chun Wai Henry Pang (PHY)" userId="2786e5ee-d217-49f6-ba76-e16cff8d7dd7" providerId="ADAL" clId="{1D17ED57-81FA-F54F-80B1-F9C1D973E314}" dt="2023-09-20T07:42:22.910" v="0" actId="478"/>
          <ac:picMkLst>
            <pc:docMk/>
            <pc:sldMk cId="3015989368" sldId="267"/>
            <ac:picMk id="18" creationId="{FD0469AB-0EE9-4580-78EB-AED36EDB0AF3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worksheet/graphs%20for%20W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worksheet/graphs%20for%20W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worksheet/graphs%20for%20W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baseline="0" dirty="0">
                <a:effectLst/>
              </a:rPr>
              <a:t>Direct </a:t>
            </a:r>
            <a:r>
              <a:rPr lang="en-US" sz="1400" b="0" i="0" u="none" strike="noStrike" baseline="0" dirty="0">
                <a:solidFill>
                  <a:schemeClr val="tx1"/>
                </a:solidFill>
                <a:effectLst/>
              </a:rPr>
              <a:t>Illuminance </a:t>
            </a:r>
            <a:r>
              <a:rPr lang="en-US" sz="1400" b="0" i="0" u="none" strike="noStrike" baseline="0" dirty="0">
                <a:effectLst/>
              </a:rPr>
              <a:t>𝐸</a:t>
            </a:r>
            <a:r>
              <a:rPr lang="en-US" sz="1400" b="0" i="0" u="none" strike="noStrike" baseline="0" dirty="0">
                <a:solidFill>
                  <a:schemeClr val="tx1"/>
                </a:solidFill>
                <a:effectLst/>
              </a:rPr>
              <a:t> versus </a:t>
            </a:r>
            <a:r>
              <a:rPr lang="en-US" sz="1400" b="0" i="0" u="none" strike="noStrike" baseline="0" dirty="0">
                <a:effectLst/>
              </a:rPr>
              <a:t>1/𝑟</a:t>
            </a:r>
            <a:r>
              <a:rPr lang="en-US" sz="1400" b="0" i="0" u="none" strike="noStrike" baseline="30000" dirty="0">
                <a:effectLst/>
              </a:rPr>
              <a:t>2</a:t>
            </a:r>
            <a:endParaRPr lang="zh-TW" altLang="en-US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05213675213675"/>
          <c:y val="8.9374145299145294E-2"/>
          <c:w val="0.83045629629629625"/>
          <c:h val="0.81140765299074458"/>
        </c:manualLayout>
      </c:layout>
      <c:scatterChart>
        <c:scatterStyle val="lineMarker"/>
        <c:varyColors val="0"/>
        <c:ser>
          <c:idx val="0"/>
          <c:order val="0"/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noFill/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olid"/>
              </a:ln>
              <a:effectLst/>
            </c:spPr>
            <c:trendlineType val="linear"/>
            <c:forward val="1.5"/>
            <c:backward val="1"/>
            <c:intercept val="0"/>
            <c:dispRSqr val="0"/>
            <c:dispEq val="0"/>
          </c:trendline>
          <c:xVal>
            <c:numRef>
              <c:f>'S2.1'!$B$2:$B$7</c:f>
              <c:numCache>
                <c:formatCode>General</c:formatCode>
                <c:ptCount val="6"/>
                <c:pt idx="0">
                  <c:v>24.999999999999996</c:v>
                </c:pt>
                <c:pt idx="1">
                  <c:v>11.111111111111111</c:v>
                </c:pt>
                <c:pt idx="2">
                  <c:v>6.2499999999999991</c:v>
                </c:pt>
                <c:pt idx="3">
                  <c:v>2.7777777777777777</c:v>
                </c:pt>
                <c:pt idx="4">
                  <c:v>1.5624999999999998</c:v>
                </c:pt>
                <c:pt idx="5">
                  <c:v>1</c:v>
                </c:pt>
              </c:numCache>
            </c:numRef>
          </c:xVal>
          <c:yVal>
            <c:numRef>
              <c:f>'S2.1'!$E$2:$E$7</c:f>
              <c:numCache>
                <c:formatCode>General</c:formatCode>
                <c:ptCount val="6"/>
                <c:pt idx="0">
                  <c:v>1087</c:v>
                </c:pt>
                <c:pt idx="1">
                  <c:v>411</c:v>
                </c:pt>
                <c:pt idx="2">
                  <c:v>208</c:v>
                </c:pt>
                <c:pt idx="3">
                  <c:v>75</c:v>
                </c:pt>
                <c:pt idx="4">
                  <c:v>39</c:v>
                </c:pt>
                <c:pt idx="5">
                  <c:v>22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D8C-4C26-BB63-44200B87A1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8315600"/>
        <c:axId val="1898316848"/>
      </c:scatterChart>
      <c:valAx>
        <c:axId val="1898315600"/>
        <c:scaling>
          <c:orientation val="minMax"/>
          <c:max val="30"/>
          <c:min val="0"/>
        </c:scaling>
        <c:delete val="0"/>
        <c:axPos val="b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 dirty="0">
                    <a:effectLst/>
                  </a:rPr>
                  <a:t>1/𝑟</a:t>
                </a:r>
                <a:r>
                  <a:rPr lang="en-US" sz="1200" b="0" i="0" u="none" strike="noStrike" baseline="30000" dirty="0">
                    <a:effectLst/>
                  </a:rPr>
                  <a:t>2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</a:rPr>
                  <a:t> 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(m</a:t>
                </a:r>
                <a:r>
                  <a:rPr lang="en-US" sz="1200" b="0" i="0" u="none" strike="noStrike" baseline="30000" dirty="0">
                    <a:solidFill>
                      <a:schemeClr val="tx1"/>
                    </a:solidFill>
                    <a:effectLst/>
                    <a:latin typeface="+mn-lt"/>
                  </a:rPr>
                  <a:t>-2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)</a:t>
                </a:r>
                <a:endParaRPr lang="zh-TW" altLang="en-US" sz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46329423076923076"/>
              <c:y val="0.953691025641025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98316848"/>
        <c:crosses val="autoZero"/>
        <c:crossBetween val="midCat"/>
      </c:valAx>
      <c:valAx>
        <c:axId val="1898316848"/>
        <c:scaling>
          <c:orientation val="minMax"/>
          <c:min val="0"/>
        </c:scaling>
        <c:delete val="0"/>
        <c:axPos val="l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Direct Illuminance</a:t>
                </a:r>
                <a:r>
                  <a:rPr lang="en-US" sz="1200" b="0" i="1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en-US" sz="1200" b="0" i="0" u="none" strike="noStrike" baseline="0" dirty="0">
                    <a:effectLst/>
                  </a:rPr>
                  <a:t>𝐸</a:t>
                </a:r>
                <a:r>
                  <a:rPr lang="en-US" sz="1200" b="0" i="1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 </a:t>
                </a:r>
                <a:r>
                  <a:rPr lang="en-US" sz="1200" b="0" i="0" u="none" strike="noStrike" baseline="0" dirty="0">
                    <a:solidFill>
                      <a:schemeClr val="tx1"/>
                    </a:solidFill>
                    <a:effectLst/>
                    <a:latin typeface="+mn-lt"/>
                  </a:rPr>
                  <a:t>(lx)</a:t>
                </a:r>
                <a:endParaRPr lang="zh-TW" altLang="en-US" sz="12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983156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baseline="0" dirty="0">
                <a:solidFill>
                  <a:schemeClr val="tx1"/>
                </a:solidFill>
                <a:effectLst/>
              </a:rPr>
              <a:t>Output Power </a:t>
            </a:r>
            <a:r>
              <a:rPr kumimoji="1" lang="en-US" sz="1400" b="0" i="0" u="none" strike="noStrike" baseline="0" dirty="0">
                <a:effectLst/>
              </a:rPr>
              <a:t>𝑃</a:t>
            </a:r>
            <a:r>
              <a:rPr lang="en-US" sz="1400" b="0" i="0" baseline="0" dirty="0">
                <a:solidFill>
                  <a:schemeClr val="tx1"/>
                </a:solidFill>
                <a:effectLst/>
              </a:rPr>
              <a:t> versus Illuminance </a:t>
            </a:r>
            <a:r>
              <a:rPr kumimoji="1" lang="en-US" sz="1400" b="0" i="0" u="none" strike="noStrike" baseline="0" dirty="0">
                <a:effectLst/>
              </a:rPr>
              <a:t>𝐸</a:t>
            </a:r>
            <a:endParaRPr lang="en-US" sz="1400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26473229706390328"/>
          <c:y val="1.621073444200290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15185472282286"/>
          <c:y val="0.10083395931871515"/>
          <c:w val="0.84220272984011713"/>
          <c:h val="0.7670993996709774"/>
        </c:manualLayout>
      </c:layout>
      <c:scatterChart>
        <c:scatterStyle val="smoothMarker"/>
        <c:varyColors val="0"/>
        <c:ser>
          <c:idx val="0"/>
          <c:order val="0"/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'S2.2'!$A$2:$A$9</c:f>
              <c:numCache>
                <c:formatCode>General</c:formatCode>
                <c:ptCount val="8"/>
                <c:pt idx="0">
                  <c:v>14600</c:v>
                </c:pt>
                <c:pt idx="1">
                  <c:v>30000</c:v>
                </c:pt>
                <c:pt idx="2">
                  <c:v>42600</c:v>
                </c:pt>
                <c:pt idx="3">
                  <c:v>59500</c:v>
                </c:pt>
                <c:pt idx="4">
                  <c:v>82600</c:v>
                </c:pt>
                <c:pt idx="5">
                  <c:v>113000</c:v>
                </c:pt>
                <c:pt idx="6">
                  <c:v>136000</c:v>
                </c:pt>
                <c:pt idx="7">
                  <c:v>160000</c:v>
                </c:pt>
              </c:numCache>
            </c:numRef>
          </c:xVal>
          <c:yVal>
            <c:numRef>
              <c:f>'S2.2'!$D$2:$D$9</c:f>
              <c:numCache>
                <c:formatCode>General</c:formatCode>
                <c:ptCount val="8"/>
                <c:pt idx="0">
                  <c:v>11.4</c:v>
                </c:pt>
                <c:pt idx="1">
                  <c:v>45.3</c:v>
                </c:pt>
                <c:pt idx="2">
                  <c:v>83.6</c:v>
                </c:pt>
                <c:pt idx="3">
                  <c:v>145</c:v>
                </c:pt>
                <c:pt idx="4">
                  <c:v>204</c:v>
                </c:pt>
                <c:pt idx="5">
                  <c:v>224</c:v>
                </c:pt>
                <c:pt idx="6">
                  <c:v>231</c:v>
                </c:pt>
                <c:pt idx="7">
                  <c:v>237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A4A-4903-9536-524A67C251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39359055"/>
        <c:axId val="1313184527"/>
      </c:scatterChart>
      <c:valAx>
        <c:axId val="1939359055"/>
        <c:scaling>
          <c:orientation val="minMax"/>
          <c:max val="160000"/>
        </c:scaling>
        <c:delete val="0"/>
        <c:axPos val="b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>
                    <a:solidFill>
                      <a:schemeClr val="tx1"/>
                    </a:solidFill>
                  </a:rPr>
                  <a:t>Illuminance </a:t>
                </a:r>
                <a:r>
                  <a:rPr kumimoji="1" lang="en-US" sz="1100" b="0" i="0" u="none" strike="noStrike" baseline="0" dirty="0">
                    <a:effectLst/>
                  </a:rPr>
                  <a:t>𝐸</a:t>
                </a:r>
                <a:r>
                  <a:rPr lang="en-US" sz="1100" dirty="0">
                    <a:solidFill>
                      <a:schemeClr val="tx1"/>
                    </a:solidFill>
                  </a:rPr>
                  <a:t> (lx)</a:t>
                </a:r>
                <a:endParaRPr lang="zh-TW" sz="1100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 w="12700"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13184527"/>
        <c:crosses val="autoZero"/>
        <c:crossBetween val="midCat"/>
      </c:valAx>
      <c:valAx>
        <c:axId val="1313184527"/>
        <c:scaling>
          <c:orientation val="minMax"/>
          <c:max val="300"/>
        </c:scaling>
        <c:delete val="0"/>
        <c:axPos val="l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>
                    <a:solidFill>
                      <a:schemeClr val="tx1"/>
                    </a:solidFill>
                  </a:rPr>
                  <a:t>Output Power </a:t>
                </a:r>
                <a:r>
                  <a:rPr kumimoji="1" lang="en-US" sz="1100" b="0" i="0" u="none" strike="noStrike" baseline="0" dirty="0">
                    <a:effectLst/>
                  </a:rPr>
                  <a:t>𝑃</a:t>
                </a:r>
                <a:r>
                  <a:rPr lang="en-US" sz="1100" dirty="0">
                    <a:solidFill>
                      <a:schemeClr val="tx1"/>
                    </a:solidFill>
                  </a:rPr>
                  <a:t> (</a:t>
                </a:r>
                <a:r>
                  <a:rPr lang="en-US" sz="1100" dirty="0" err="1">
                    <a:solidFill>
                      <a:schemeClr val="tx1"/>
                    </a:solidFill>
                  </a:rPr>
                  <a:t>mW</a:t>
                </a:r>
                <a:r>
                  <a:rPr lang="en-US" sz="1100" dirty="0">
                    <a:solidFill>
                      <a:schemeClr val="tx1"/>
                    </a:solidFill>
                  </a:rPr>
                  <a:t>)</a:t>
                </a:r>
                <a:endParaRPr lang="zh-TW" sz="11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407922921999774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3935905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rgbClr val="FF0000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zh-TW" sz="1400" dirty="0">
                <a:solidFill>
                  <a:schemeClr val="tx1"/>
                </a:solidFill>
              </a:rPr>
              <a:t>Illuminance </a:t>
            </a:r>
            <a:r>
              <a:rPr lang="en-US" sz="1400" b="0" i="0" u="none" strike="noStrike" baseline="0" dirty="0">
                <a:effectLst/>
              </a:rPr>
              <a:t>𝐸</a:t>
            </a:r>
            <a:r>
              <a:rPr lang="en-US" altLang="zh-TW" sz="1400" dirty="0">
                <a:solidFill>
                  <a:schemeClr val="tx1"/>
                </a:solidFill>
              </a:rPr>
              <a:t> versus Angle of Incidence </a:t>
            </a:r>
            <a:r>
              <a:rPr lang="en-US" sz="1400" b="0" i="0" u="none" strike="noStrike" baseline="0" dirty="0">
                <a:effectLst/>
              </a:rPr>
              <a:t>𝜃</a:t>
            </a:r>
            <a:r>
              <a:rPr lang="en-US" altLang="zh-TW" sz="1400" dirty="0">
                <a:solidFill>
                  <a:schemeClr val="tx1"/>
                </a:solidFill>
              </a:rPr>
              <a:t> </a:t>
            </a:r>
            <a:endParaRPr lang="zh-TW" altLang="en-US" sz="1400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094293552812071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51403096217911"/>
          <c:y val="7.9205618259342858E-2"/>
          <c:w val="0.82486576523613564"/>
          <c:h val="0.80356217707549527"/>
        </c:manualLayout>
      </c:layout>
      <c:scatterChart>
        <c:scatterStyle val="smoothMarker"/>
        <c:varyColors val="0"/>
        <c:ser>
          <c:idx val="0"/>
          <c:order val="0"/>
          <c:tx>
            <c:v>measured value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noFill/>
              </a:ln>
              <a:effectLst/>
            </c:spPr>
          </c:marker>
          <c:xVal>
            <c:numRef>
              <c:f>'S2.3'!$A$3:$A$9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xVal>
          <c:yVal>
            <c:numRef>
              <c:f>'S2.3'!$B$3:$B$9</c:f>
              <c:numCache>
                <c:formatCode>General</c:formatCode>
                <c:ptCount val="7"/>
                <c:pt idx="0">
                  <c:v>510</c:v>
                </c:pt>
                <c:pt idx="1">
                  <c:v>505</c:v>
                </c:pt>
                <c:pt idx="2">
                  <c:v>484</c:v>
                </c:pt>
                <c:pt idx="3">
                  <c:v>450</c:v>
                </c:pt>
                <c:pt idx="4">
                  <c:v>398</c:v>
                </c:pt>
                <c:pt idx="5">
                  <c:v>301</c:v>
                </c:pt>
                <c:pt idx="6">
                  <c:v>111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CB7-433E-A3A5-14E5FD633EC9}"/>
            </c:ext>
          </c:extLst>
        </c:ser>
        <c:ser>
          <c:idx val="1"/>
          <c:order val="1"/>
          <c:tx>
            <c:v>theroretical value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'S2.3'!$A$3:$A$9</c:f>
              <c:numCache>
                <c:formatCode>General</c:formatCode>
                <c:ptCount val="7"/>
                <c:pt idx="0">
                  <c:v>0</c:v>
                </c:pt>
                <c:pt idx="1">
                  <c:v>10</c:v>
                </c:pt>
                <c:pt idx="2">
                  <c:v>20</c:v>
                </c:pt>
                <c:pt idx="3">
                  <c:v>30</c:v>
                </c:pt>
                <c:pt idx="4">
                  <c:v>40</c:v>
                </c:pt>
                <c:pt idx="5">
                  <c:v>50</c:v>
                </c:pt>
                <c:pt idx="6">
                  <c:v>60</c:v>
                </c:pt>
              </c:numCache>
            </c:numRef>
          </c:xVal>
          <c:yVal>
            <c:numRef>
              <c:f>'S2.3'!$C$3:$C$9</c:f>
              <c:numCache>
                <c:formatCode>General</c:formatCode>
                <c:ptCount val="7"/>
                <c:pt idx="0">
                  <c:v>510</c:v>
                </c:pt>
                <c:pt idx="1">
                  <c:v>502</c:v>
                </c:pt>
                <c:pt idx="2">
                  <c:v>479</c:v>
                </c:pt>
                <c:pt idx="3">
                  <c:v>442</c:v>
                </c:pt>
                <c:pt idx="4">
                  <c:v>391</c:v>
                </c:pt>
                <c:pt idx="5">
                  <c:v>328</c:v>
                </c:pt>
                <c:pt idx="6">
                  <c:v>255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7CB7-433E-A3A5-14E5FD633E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40269647"/>
        <c:axId val="1840270063"/>
      </c:scatterChart>
      <c:valAx>
        <c:axId val="1840269647"/>
        <c:scaling>
          <c:orientation val="minMax"/>
          <c:max val="60"/>
        </c:scaling>
        <c:delete val="0"/>
        <c:axPos val="b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100" dirty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Angle</a:t>
                </a:r>
                <a:r>
                  <a:rPr lang="en-US" altLang="zh-TW" sz="1100" baseline="0" dirty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 of Incidence </a:t>
                </a:r>
                <a:r>
                  <a:rPr lang="en-US" sz="1100" b="0" i="0" u="none" strike="noStrike" baseline="0" dirty="0">
                    <a:effectLst/>
                  </a:rPr>
                  <a:t>𝜃</a:t>
                </a:r>
                <a:r>
                  <a:rPr lang="en-US" sz="1100" b="0" i="0" u="none" strike="noStrike" baseline="0" dirty="0">
                    <a:effectLst/>
                    <a:latin typeface="+mn-lt"/>
                  </a:rPr>
                  <a:t> </a:t>
                </a:r>
                <a:r>
                  <a:rPr lang="en-US" altLang="zh-TW" sz="1100" baseline="0" dirty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(degree) </a:t>
                </a:r>
                <a:endParaRPr lang="zh-TW" altLang="en-US" sz="11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0270063"/>
        <c:crosses val="autoZero"/>
        <c:crossBetween val="midCat"/>
      </c:valAx>
      <c:valAx>
        <c:axId val="1840270063"/>
        <c:scaling>
          <c:orientation val="minMax"/>
        </c:scaling>
        <c:delete val="0"/>
        <c:axPos val="l"/>
        <c:majorGridlines>
          <c:spPr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100" dirty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Illuminance </a:t>
                </a:r>
                <a:r>
                  <a:rPr lang="en-US" sz="1100" b="0" i="0" u="none" strike="noStrike" baseline="0" dirty="0">
                    <a:effectLst/>
                  </a:rPr>
                  <a:t>𝐸</a:t>
                </a:r>
                <a:r>
                  <a:rPr lang="en-US" altLang="zh-TW" sz="1100" dirty="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 (lx)</a:t>
                </a:r>
                <a:endParaRPr lang="zh-TW" altLang="en-US" sz="1100" dirty="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7421124828532236E-2"/>
              <c:y val="0.378070881226053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026964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0235665294924556"/>
          <c:y val="9.2599749184850769E-2"/>
          <c:w val="0.332936311973349"/>
          <c:h val="0.17343444018731377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image" Target="../media/image3700.png"/><Relationship Id="rId1" Type="http://schemas.openxmlformats.org/officeDocument/2006/relationships/image" Target="../media/image360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AD6D9E-9105-DD47-A793-3FEECC79F2D2}" type="doc">
      <dgm:prSet loTypeId="urn:microsoft.com/office/officeart/2005/8/layout/process2" loCatId="" qsTypeId="urn:microsoft.com/office/officeart/2005/8/quickstyle/simple1" qsCatId="simple" csTypeId="urn:microsoft.com/office/officeart/2005/8/colors/accent1_2" csCatId="accent1" phldr="1"/>
      <dgm:spPr/>
    </dgm:pt>
    <mc:AlternateContent xmlns:mc="http://schemas.openxmlformats.org/markup-compatibility/2006" xmlns:a14="http://schemas.microsoft.com/office/drawing/2010/main">
      <mc:Choice Requires="a14">
        <dgm:pt modelId="{BEA5D514-D52B-5A46-9452-7829929C6B09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 dirty="0"/>
                <a:t>Angle of incidence </a:t>
              </a:r>
              <a14:m>
                <m:oMath xmlns:m="http://schemas.openxmlformats.org/officeDocument/2006/math">
                  <m:r>
                    <a:rPr lang="en-HK" sz="200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𝜃</m:t>
                  </m:r>
                </m:oMath>
              </a14:m>
              <a:r>
                <a:rPr lang="en-GB" sz="2000" dirty="0"/>
                <a:t> increases</a:t>
              </a:r>
            </a:p>
          </dgm:t>
        </dgm:pt>
      </mc:Choice>
      <mc:Fallback xmlns="">
        <dgm:pt modelId="{BEA5D514-D52B-5A46-9452-7829929C6B09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 dirty="0"/>
                <a:t>Angle of incidence </a:t>
              </a:r>
              <a:r>
                <a:rPr lang="en-HK" sz="2000" i="0">
                  <a:solidFill>
                    <a:schemeClr val="tx1"/>
                  </a:solidFill>
                  <a:latin typeface="Cambria Math" panose="02040503050406030204" pitchFamily="18" charset="0"/>
                </a:rPr>
                <a:t>𝜃</a:t>
              </a:r>
              <a:r>
                <a:rPr lang="en-GB" sz="2000" dirty="0"/>
                <a:t> increases</a:t>
              </a:r>
            </a:p>
          </dgm:t>
        </dgm:pt>
      </mc:Fallback>
    </mc:AlternateContent>
    <dgm:pt modelId="{D5690225-B6C1-3447-839B-FDF351E2F2AE}" type="parTrans" cxnId="{9DD29606-4045-9241-A4AA-66D981BB600C}">
      <dgm:prSet/>
      <dgm:spPr/>
      <dgm:t>
        <a:bodyPr/>
        <a:lstStyle/>
        <a:p>
          <a:endParaRPr lang="en-GB" sz="2000"/>
        </a:p>
      </dgm:t>
    </dgm:pt>
    <dgm:pt modelId="{ADB578F6-7E5C-1C4B-89EF-57DAAF479628}" type="sibTrans" cxnId="{9DD29606-4045-9241-A4AA-66D981BB600C}">
      <dgm:prSet custT="1"/>
      <dgm:spPr>
        <a:solidFill>
          <a:schemeClr val="accent2"/>
        </a:solidFill>
      </dgm:spPr>
      <dgm:t>
        <a:bodyPr/>
        <a:lstStyle/>
        <a:p>
          <a:endParaRPr lang="en-GB" sz="2000"/>
        </a:p>
      </dgm:t>
    </dgm:pt>
    <mc:AlternateContent xmlns:mc="http://schemas.openxmlformats.org/markup-compatibility/2006" xmlns:a14="http://schemas.microsoft.com/office/drawing/2010/main">
      <mc:Choice Requires="a14">
        <dgm:pt modelId="{784A5990-A331-EF4A-B13C-1CD1BF977DE2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/>
                <a:t>Same amount of light distributed over a </a:t>
              </a:r>
              <a:r>
                <a:rPr lang="en-GB" sz="2000">
                  <a:solidFill>
                    <a:srgbClr val="FF0000"/>
                  </a:solidFill>
                </a:rPr>
                <a:t>larger area</a:t>
              </a:r>
              <a:br>
                <a:rPr lang="en-GB" sz="2000">
                  <a:solidFill>
                    <a:srgbClr val="FF0000"/>
                  </a:solidFill>
                </a:rPr>
              </a:br>
              <a:r>
                <a:rPr lang="en-GB" sz="2000">
                  <a:solidFill>
                    <a:schemeClr val="tx1"/>
                  </a:solidFill>
                </a:rPr>
                <a:t>(area </a:t>
              </a:r>
              <a:r>
                <a:rPr kumimoji="1" lang="en-HK" altLang="zh-TW" sz="2000">
                  <a:solidFill>
                    <a:schemeClr val="tx1"/>
                  </a:solidFill>
                </a:rPr>
                <a:t>increased by a factor 1/cos </a:t>
              </a:r>
              <a14:m>
                <m:oMath xmlns:m="http://schemas.openxmlformats.org/officeDocument/2006/math">
                  <m:r>
                    <a:rPr lang="en-HK" sz="2000" i="1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𝜃</m:t>
                  </m:r>
                </m:oMath>
              </a14:m>
              <a:r>
                <a:rPr lang="en-GB" sz="2000">
                  <a:solidFill>
                    <a:schemeClr val="tx1"/>
                  </a:solidFill>
                </a:rPr>
                <a:t>)</a:t>
              </a:r>
              <a:endParaRPr lang="en-GB" sz="2000">
                <a:solidFill>
                  <a:srgbClr val="FF0000"/>
                </a:solidFill>
              </a:endParaRPr>
            </a:p>
          </dgm:t>
        </dgm:pt>
      </mc:Choice>
      <mc:Fallback xmlns="">
        <dgm:pt modelId="{784A5990-A331-EF4A-B13C-1CD1BF977DE2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/>
                <a:t>Same amount of light distributed over a </a:t>
              </a:r>
              <a:r>
                <a:rPr lang="en-GB" sz="2000">
                  <a:solidFill>
                    <a:srgbClr val="FF0000"/>
                  </a:solidFill>
                </a:rPr>
                <a:t>larger area</a:t>
              </a:r>
              <a:br>
                <a:rPr lang="en-GB" sz="2000">
                  <a:solidFill>
                    <a:srgbClr val="FF0000"/>
                  </a:solidFill>
                </a:rPr>
              </a:br>
              <a:r>
                <a:rPr lang="en-GB" sz="2000">
                  <a:solidFill>
                    <a:schemeClr val="tx1"/>
                  </a:solidFill>
                </a:rPr>
                <a:t>(area </a:t>
              </a:r>
              <a:r>
                <a:rPr kumimoji="1" lang="en-HK" altLang="zh-TW" sz="2000">
                  <a:solidFill>
                    <a:schemeClr val="tx1"/>
                  </a:solidFill>
                </a:rPr>
                <a:t>increased by a factor 1/cos </a:t>
              </a:r>
              <a:r>
                <a:rPr lang="en-HK" sz="2000" i="0">
                  <a:solidFill>
                    <a:schemeClr val="tx1"/>
                  </a:solidFill>
                  <a:latin typeface="Cambria Math" panose="02040503050406030204" pitchFamily="18" charset="0"/>
                </a:rPr>
                <a:t>𝜃</a:t>
              </a:r>
              <a:r>
                <a:rPr lang="en-GB" sz="2000">
                  <a:solidFill>
                    <a:schemeClr val="tx1"/>
                  </a:solidFill>
                </a:rPr>
                <a:t>)</a:t>
              </a:r>
              <a:endParaRPr lang="en-GB" sz="2000">
                <a:solidFill>
                  <a:srgbClr val="FF0000"/>
                </a:solidFill>
              </a:endParaRPr>
            </a:p>
          </dgm:t>
        </dgm:pt>
      </mc:Fallback>
    </mc:AlternateContent>
    <dgm:pt modelId="{48C5BCFE-181E-E94F-A131-592D8FDAC189}" type="parTrans" cxnId="{A2C1E68A-7218-1B43-ADAB-F204C67430E8}">
      <dgm:prSet/>
      <dgm:spPr/>
      <dgm:t>
        <a:bodyPr/>
        <a:lstStyle/>
        <a:p>
          <a:endParaRPr lang="en-GB" sz="2000"/>
        </a:p>
      </dgm:t>
    </dgm:pt>
    <dgm:pt modelId="{B60023D8-0D65-5D4B-BA30-188E60413B73}" type="sibTrans" cxnId="{A2C1E68A-7218-1B43-ADAB-F204C67430E8}">
      <dgm:prSet custT="1"/>
      <dgm:spPr>
        <a:solidFill>
          <a:schemeClr val="accent2"/>
        </a:solidFill>
      </dgm:spPr>
      <dgm:t>
        <a:bodyPr/>
        <a:lstStyle/>
        <a:p>
          <a:endParaRPr lang="en-GB" sz="2000"/>
        </a:p>
      </dgm:t>
    </dgm:pt>
    <mc:AlternateContent xmlns:mc="http://schemas.openxmlformats.org/markup-compatibility/2006" xmlns:a14="http://schemas.microsoft.com/office/drawing/2010/main">
      <mc:Choice Requires="a14">
        <dgm:pt modelId="{1E01E89D-693C-774E-AAC1-5E5F4F2864F7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 dirty="0"/>
                <a:t>Illuminance </a:t>
              </a:r>
              <a14:m>
                <m:oMath xmlns:m="http://schemas.openxmlformats.org/officeDocument/2006/math">
                  <m:r>
                    <a:rPr kumimoji="1" lang="en-US" altLang="zh-TW" sz="2000" b="0" i="1" smtClean="0">
                      <a:latin typeface="Cambria Math" panose="02040503050406030204" pitchFamily="18" charset="0"/>
                      <a:ea typeface="Microsoft JhengHei" panose="020B0604030504040204" pitchFamily="34" charset="-120"/>
                      <a:sym typeface="Wingdings" pitchFamily="2" charset="2"/>
                    </a:rPr>
                    <m:t>𝐸</m:t>
                  </m:r>
                </m:oMath>
              </a14:m>
              <a:r>
                <a:rPr lang="en-GB" sz="2000" dirty="0"/>
                <a:t> decreases </a:t>
              </a:r>
              <a:r>
                <a:rPr kumimoji="1" lang="en-HK" altLang="zh-TW" sz="2000" dirty="0"/>
                <a:t>with cos </a:t>
              </a:r>
              <a14:m>
                <m:oMath xmlns:m="http://schemas.openxmlformats.org/officeDocument/2006/math">
                  <m:r>
                    <a:rPr lang="en-HK" sz="2000" i="1" smtClean="0">
                      <a:latin typeface="Cambria Math" panose="02040503050406030204" pitchFamily="18" charset="0"/>
                    </a:rPr>
                    <m:t>𝜃</m:t>
                  </m:r>
                </m:oMath>
              </a14:m>
              <a:endParaRPr lang="en-GB" sz="2000" dirty="0"/>
            </a:p>
          </dgm:t>
        </dgm:pt>
      </mc:Choice>
      <mc:Fallback xmlns="">
        <dgm:pt modelId="{1E01E89D-693C-774E-AAC1-5E5F4F2864F7}">
          <dgm:prSet phldrT="[Text]" custT="1">
            <dgm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dgm:style>
          </dgm:prSet>
          <dgm:spPr>
            <a:noFill/>
            <a:ln>
              <a:noFill/>
            </a:ln>
          </dgm:spPr>
          <dgm:t>
            <a:bodyPr/>
            <a:lstStyle/>
            <a:p>
              <a:r>
                <a:rPr lang="en-GB" sz="2000" dirty="0"/>
                <a:t>Illuminance </a:t>
              </a:r>
              <a:r>
                <a:rPr kumimoji="1" lang="en-US" altLang="zh-TW" sz="2000" b="0" i="0">
                  <a:latin typeface="Cambria Math" panose="02040503050406030204" pitchFamily="18" charset="0"/>
                  <a:ea typeface="Microsoft JhengHei" panose="020B0604030504040204" pitchFamily="34" charset="-120"/>
                  <a:sym typeface="Wingdings" pitchFamily="2" charset="2"/>
                </a:rPr>
                <a:t>𝐸</a:t>
              </a:r>
              <a:r>
                <a:rPr lang="en-GB" sz="2000" dirty="0"/>
                <a:t> decreases </a:t>
              </a:r>
              <a:r>
                <a:rPr kumimoji="1" lang="en-HK" altLang="zh-TW" sz="2000" dirty="0"/>
                <a:t>with cos </a:t>
              </a:r>
              <a:r>
                <a:rPr lang="en-HK" sz="2000" i="0">
                  <a:latin typeface="Cambria Math" panose="02040503050406030204" pitchFamily="18" charset="0"/>
                </a:rPr>
                <a:t>𝜃</a:t>
              </a:r>
              <a:endParaRPr lang="en-GB" sz="2000" dirty="0"/>
            </a:p>
          </dgm:t>
        </dgm:pt>
      </mc:Fallback>
    </mc:AlternateContent>
    <dgm:pt modelId="{A0C521C1-5DBF-C84D-B80A-02EE40CA0660}" type="parTrans" cxnId="{F8D4F0A7-6A90-B94C-9DDF-D5D9D010794B}">
      <dgm:prSet/>
      <dgm:spPr/>
      <dgm:t>
        <a:bodyPr/>
        <a:lstStyle/>
        <a:p>
          <a:endParaRPr lang="en-GB" sz="2000"/>
        </a:p>
      </dgm:t>
    </dgm:pt>
    <dgm:pt modelId="{3F1CDC5B-E09B-2F40-B38A-75C9B97A6AA8}" type="sibTrans" cxnId="{F8D4F0A7-6A90-B94C-9DDF-D5D9D010794B}">
      <dgm:prSet/>
      <dgm:spPr/>
      <dgm:t>
        <a:bodyPr/>
        <a:lstStyle/>
        <a:p>
          <a:endParaRPr lang="en-GB" sz="2000"/>
        </a:p>
      </dgm:t>
    </dgm:pt>
    <dgm:pt modelId="{D8F4059A-153F-4B4E-8863-318B84FA9EBF}" type="pres">
      <dgm:prSet presAssocID="{77AD6D9E-9105-DD47-A793-3FEECC79F2D2}" presName="linearFlow" presStyleCnt="0">
        <dgm:presLayoutVars>
          <dgm:resizeHandles val="exact"/>
        </dgm:presLayoutVars>
      </dgm:prSet>
      <dgm:spPr/>
    </dgm:pt>
    <dgm:pt modelId="{749BF8D0-5971-5341-BC87-27629555EADE}" type="pres">
      <dgm:prSet presAssocID="{BEA5D514-D52B-5A46-9452-7829929C6B09}" presName="node" presStyleLbl="node1" presStyleIdx="0" presStyleCnt="3" custScaleX="391861" custScaleY="37178">
        <dgm:presLayoutVars>
          <dgm:bulletEnabled val="1"/>
        </dgm:presLayoutVars>
      </dgm:prSet>
      <dgm:spPr/>
    </dgm:pt>
    <dgm:pt modelId="{A6E2C631-B743-1D44-A587-B9FD1F102575}" type="pres">
      <dgm:prSet presAssocID="{ADB578F6-7E5C-1C4B-89EF-57DAAF479628}" presName="sibTrans" presStyleLbl="sibTrans2D1" presStyleIdx="0" presStyleCnt="2"/>
      <dgm:spPr/>
    </dgm:pt>
    <dgm:pt modelId="{BF161118-E47C-CE4E-8AA3-BD5B2326BACE}" type="pres">
      <dgm:prSet presAssocID="{ADB578F6-7E5C-1C4B-89EF-57DAAF479628}" presName="connectorText" presStyleLbl="sibTrans2D1" presStyleIdx="0" presStyleCnt="2"/>
      <dgm:spPr/>
    </dgm:pt>
    <dgm:pt modelId="{FA442CE1-07E9-3C44-AD28-0D67B14D2183}" type="pres">
      <dgm:prSet presAssocID="{784A5990-A331-EF4A-B13C-1CD1BF977DE2}" presName="node" presStyleLbl="node1" presStyleIdx="1" presStyleCnt="3" custScaleX="391861" custScaleY="62532" custLinFactNeighborY="248">
        <dgm:presLayoutVars>
          <dgm:bulletEnabled val="1"/>
        </dgm:presLayoutVars>
      </dgm:prSet>
      <dgm:spPr/>
    </dgm:pt>
    <dgm:pt modelId="{610857C2-F190-DE43-A0E1-3CDD544B0A7D}" type="pres">
      <dgm:prSet presAssocID="{B60023D8-0D65-5D4B-BA30-188E60413B73}" presName="sibTrans" presStyleLbl="sibTrans2D1" presStyleIdx="1" presStyleCnt="2"/>
      <dgm:spPr/>
    </dgm:pt>
    <dgm:pt modelId="{9BE38214-C4D2-DE47-852A-5EC3661E527B}" type="pres">
      <dgm:prSet presAssocID="{B60023D8-0D65-5D4B-BA30-188E60413B73}" presName="connectorText" presStyleLbl="sibTrans2D1" presStyleIdx="1" presStyleCnt="2"/>
      <dgm:spPr/>
    </dgm:pt>
    <dgm:pt modelId="{89052581-44C6-7544-9A35-2BE2861686CD}" type="pres">
      <dgm:prSet presAssocID="{1E01E89D-693C-774E-AAC1-5E5F4F2864F7}" presName="node" presStyleLbl="node1" presStyleIdx="2" presStyleCnt="3" custScaleX="391861" custScaleY="41051" custLinFactNeighborY="2706">
        <dgm:presLayoutVars>
          <dgm:bulletEnabled val="1"/>
        </dgm:presLayoutVars>
      </dgm:prSet>
      <dgm:spPr/>
    </dgm:pt>
  </dgm:ptLst>
  <dgm:cxnLst>
    <dgm:cxn modelId="{9DD29606-4045-9241-A4AA-66D981BB600C}" srcId="{77AD6D9E-9105-DD47-A793-3FEECC79F2D2}" destId="{BEA5D514-D52B-5A46-9452-7829929C6B09}" srcOrd="0" destOrd="0" parTransId="{D5690225-B6C1-3447-839B-FDF351E2F2AE}" sibTransId="{ADB578F6-7E5C-1C4B-89EF-57DAAF479628}"/>
    <dgm:cxn modelId="{5EEA200D-294E-5E42-AA4B-9E45CF6FB3C1}" type="presOf" srcId="{B60023D8-0D65-5D4B-BA30-188E60413B73}" destId="{610857C2-F190-DE43-A0E1-3CDD544B0A7D}" srcOrd="0" destOrd="0" presId="urn:microsoft.com/office/officeart/2005/8/layout/process2"/>
    <dgm:cxn modelId="{4F612D25-4C96-F644-9711-16AD2F8CB477}" type="presOf" srcId="{BEA5D514-D52B-5A46-9452-7829929C6B09}" destId="{749BF8D0-5971-5341-BC87-27629555EADE}" srcOrd="0" destOrd="0" presId="urn:microsoft.com/office/officeart/2005/8/layout/process2"/>
    <dgm:cxn modelId="{8A1B3E43-0DBD-2F4D-B07F-F1C93C86A6C5}" type="presOf" srcId="{1E01E89D-693C-774E-AAC1-5E5F4F2864F7}" destId="{89052581-44C6-7544-9A35-2BE2861686CD}" srcOrd="0" destOrd="0" presId="urn:microsoft.com/office/officeart/2005/8/layout/process2"/>
    <dgm:cxn modelId="{C3DB8843-116B-B545-9D7F-10CF1DA2DD19}" type="presOf" srcId="{B60023D8-0D65-5D4B-BA30-188E60413B73}" destId="{9BE38214-C4D2-DE47-852A-5EC3661E527B}" srcOrd="1" destOrd="0" presId="urn:microsoft.com/office/officeart/2005/8/layout/process2"/>
    <dgm:cxn modelId="{B1AC4F7B-037B-FE40-BDAD-019E14CC90E7}" type="presOf" srcId="{ADB578F6-7E5C-1C4B-89EF-57DAAF479628}" destId="{A6E2C631-B743-1D44-A587-B9FD1F102575}" srcOrd="0" destOrd="0" presId="urn:microsoft.com/office/officeart/2005/8/layout/process2"/>
    <dgm:cxn modelId="{A2C1E68A-7218-1B43-ADAB-F204C67430E8}" srcId="{77AD6D9E-9105-DD47-A793-3FEECC79F2D2}" destId="{784A5990-A331-EF4A-B13C-1CD1BF977DE2}" srcOrd="1" destOrd="0" parTransId="{48C5BCFE-181E-E94F-A131-592D8FDAC189}" sibTransId="{B60023D8-0D65-5D4B-BA30-188E60413B73}"/>
    <dgm:cxn modelId="{F8D4F0A7-6A90-B94C-9DDF-D5D9D010794B}" srcId="{77AD6D9E-9105-DD47-A793-3FEECC79F2D2}" destId="{1E01E89D-693C-774E-AAC1-5E5F4F2864F7}" srcOrd="2" destOrd="0" parTransId="{A0C521C1-5DBF-C84D-B80A-02EE40CA0660}" sibTransId="{3F1CDC5B-E09B-2F40-B38A-75C9B97A6AA8}"/>
    <dgm:cxn modelId="{03DDF1BE-1E55-0B4A-8E2B-8F7D67E78107}" type="presOf" srcId="{784A5990-A331-EF4A-B13C-1CD1BF977DE2}" destId="{FA442CE1-07E9-3C44-AD28-0D67B14D2183}" srcOrd="0" destOrd="0" presId="urn:microsoft.com/office/officeart/2005/8/layout/process2"/>
    <dgm:cxn modelId="{AA26AFC7-F79D-1B4E-AE0B-9B74729970BB}" type="presOf" srcId="{ADB578F6-7E5C-1C4B-89EF-57DAAF479628}" destId="{BF161118-E47C-CE4E-8AA3-BD5B2326BACE}" srcOrd="1" destOrd="0" presId="urn:microsoft.com/office/officeart/2005/8/layout/process2"/>
    <dgm:cxn modelId="{9699B0FC-0940-7945-A5AC-4B8CE1F0C1DF}" type="presOf" srcId="{77AD6D9E-9105-DD47-A793-3FEECC79F2D2}" destId="{D8F4059A-153F-4B4E-8863-318B84FA9EBF}" srcOrd="0" destOrd="0" presId="urn:microsoft.com/office/officeart/2005/8/layout/process2"/>
    <dgm:cxn modelId="{10606E20-41AA-B84D-ABD4-5290A161EB53}" type="presParOf" srcId="{D8F4059A-153F-4B4E-8863-318B84FA9EBF}" destId="{749BF8D0-5971-5341-BC87-27629555EADE}" srcOrd="0" destOrd="0" presId="urn:microsoft.com/office/officeart/2005/8/layout/process2"/>
    <dgm:cxn modelId="{F7247CBE-9181-7D4C-9110-471054C0FD04}" type="presParOf" srcId="{D8F4059A-153F-4B4E-8863-318B84FA9EBF}" destId="{A6E2C631-B743-1D44-A587-B9FD1F102575}" srcOrd="1" destOrd="0" presId="urn:microsoft.com/office/officeart/2005/8/layout/process2"/>
    <dgm:cxn modelId="{8A4ABB61-3AFD-7547-9385-8606519CB6BA}" type="presParOf" srcId="{A6E2C631-B743-1D44-A587-B9FD1F102575}" destId="{BF161118-E47C-CE4E-8AA3-BD5B2326BACE}" srcOrd="0" destOrd="0" presId="urn:microsoft.com/office/officeart/2005/8/layout/process2"/>
    <dgm:cxn modelId="{B2E8EA76-11B5-C44F-B7C4-663E16283D62}" type="presParOf" srcId="{D8F4059A-153F-4B4E-8863-318B84FA9EBF}" destId="{FA442CE1-07E9-3C44-AD28-0D67B14D2183}" srcOrd="2" destOrd="0" presId="urn:microsoft.com/office/officeart/2005/8/layout/process2"/>
    <dgm:cxn modelId="{2D7C78C5-C8CD-3F4F-9429-E6783D2271A5}" type="presParOf" srcId="{D8F4059A-153F-4B4E-8863-318B84FA9EBF}" destId="{610857C2-F190-DE43-A0E1-3CDD544B0A7D}" srcOrd="3" destOrd="0" presId="urn:microsoft.com/office/officeart/2005/8/layout/process2"/>
    <dgm:cxn modelId="{474B9EBD-33C5-514D-B942-A0D31625D396}" type="presParOf" srcId="{610857C2-F190-DE43-A0E1-3CDD544B0A7D}" destId="{9BE38214-C4D2-DE47-852A-5EC3661E527B}" srcOrd="0" destOrd="0" presId="urn:microsoft.com/office/officeart/2005/8/layout/process2"/>
    <dgm:cxn modelId="{140A361F-DB63-F94D-BB69-4217382A6502}" type="presParOf" srcId="{D8F4059A-153F-4B4E-8863-318B84FA9EBF}" destId="{89052581-44C6-7544-9A35-2BE2861686C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AD6D9E-9105-DD47-A793-3FEECC79F2D2}" type="doc">
      <dgm:prSet loTypeId="urn:microsoft.com/office/officeart/2005/8/layout/process2" loCatId="" qsTypeId="urn:microsoft.com/office/officeart/2005/8/quickstyle/simple1" qsCatId="simple" csTypeId="urn:microsoft.com/office/officeart/2005/8/colors/accent1_2" csCatId="accent1" phldr="1"/>
      <dgm:spPr/>
    </dgm:pt>
    <dgm:pt modelId="{BEA5D514-D52B-5A46-9452-7829929C6B0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1"/>
          <a:stretch>
            <a:fillRect t="-1250" b="-11250"/>
          </a:stretch>
        </a:blipFill>
        <a:ln>
          <a:noFill/>
        </a:ln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D5690225-B6C1-3447-839B-FDF351E2F2AE}" type="parTrans" cxnId="{9DD29606-4045-9241-A4AA-66D981BB600C}">
      <dgm:prSet/>
      <dgm:spPr/>
      <dgm:t>
        <a:bodyPr/>
        <a:lstStyle/>
        <a:p>
          <a:endParaRPr lang="en-GB" sz="2000"/>
        </a:p>
      </dgm:t>
    </dgm:pt>
    <dgm:pt modelId="{ADB578F6-7E5C-1C4B-89EF-57DAAF479628}" type="sibTrans" cxnId="{9DD29606-4045-9241-A4AA-66D981BB600C}">
      <dgm:prSet custT="1"/>
      <dgm:spPr>
        <a:solidFill>
          <a:schemeClr val="accent2"/>
        </a:solidFill>
      </dgm:spPr>
      <dgm:t>
        <a:bodyPr/>
        <a:lstStyle/>
        <a:p>
          <a:endParaRPr lang="en-GB" sz="2000"/>
        </a:p>
      </dgm:t>
    </dgm:pt>
    <dgm:pt modelId="{784A5990-A331-EF4A-B13C-1CD1BF977DE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2"/>
          <a:stretch>
            <a:fillRect b="-2985"/>
          </a:stretch>
        </a:blipFill>
        <a:ln>
          <a:noFill/>
        </a:ln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8C5BCFE-181E-E94F-A131-592D8FDAC189}" type="parTrans" cxnId="{A2C1E68A-7218-1B43-ADAB-F204C67430E8}">
      <dgm:prSet/>
      <dgm:spPr/>
      <dgm:t>
        <a:bodyPr/>
        <a:lstStyle/>
        <a:p>
          <a:endParaRPr lang="en-GB" sz="2000"/>
        </a:p>
      </dgm:t>
    </dgm:pt>
    <dgm:pt modelId="{B60023D8-0D65-5D4B-BA30-188E60413B73}" type="sibTrans" cxnId="{A2C1E68A-7218-1B43-ADAB-F204C67430E8}">
      <dgm:prSet custT="1"/>
      <dgm:spPr>
        <a:solidFill>
          <a:schemeClr val="accent2"/>
        </a:solidFill>
      </dgm:spPr>
      <dgm:t>
        <a:bodyPr/>
        <a:lstStyle/>
        <a:p>
          <a:endParaRPr lang="en-GB" sz="2000"/>
        </a:p>
      </dgm:t>
    </dgm:pt>
    <dgm:pt modelId="{1E01E89D-693C-774E-AAC1-5E5F4F2864F7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3"/>
          <a:stretch>
            <a:fillRect b="-5618"/>
          </a:stretch>
        </a:blipFill>
        <a:ln>
          <a:noFill/>
        </a:ln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A0C521C1-5DBF-C84D-B80A-02EE40CA0660}" type="parTrans" cxnId="{F8D4F0A7-6A90-B94C-9DDF-D5D9D010794B}">
      <dgm:prSet/>
      <dgm:spPr/>
      <dgm:t>
        <a:bodyPr/>
        <a:lstStyle/>
        <a:p>
          <a:endParaRPr lang="en-GB" sz="2000"/>
        </a:p>
      </dgm:t>
    </dgm:pt>
    <dgm:pt modelId="{3F1CDC5B-E09B-2F40-B38A-75C9B97A6AA8}" type="sibTrans" cxnId="{F8D4F0A7-6A90-B94C-9DDF-D5D9D010794B}">
      <dgm:prSet/>
      <dgm:spPr/>
      <dgm:t>
        <a:bodyPr/>
        <a:lstStyle/>
        <a:p>
          <a:endParaRPr lang="en-GB" sz="2000"/>
        </a:p>
      </dgm:t>
    </dgm:pt>
    <dgm:pt modelId="{D8F4059A-153F-4B4E-8863-318B84FA9EBF}" type="pres">
      <dgm:prSet presAssocID="{77AD6D9E-9105-DD47-A793-3FEECC79F2D2}" presName="linearFlow" presStyleCnt="0">
        <dgm:presLayoutVars>
          <dgm:resizeHandles val="exact"/>
        </dgm:presLayoutVars>
      </dgm:prSet>
      <dgm:spPr/>
    </dgm:pt>
    <dgm:pt modelId="{749BF8D0-5971-5341-BC87-27629555EADE}" type="pres">
      <dgm:prSet presAssocID="{BEA5D514-D52B-5A46-9452-7829929C6B09}" presName="node" presStyleLbl="node1" presStyleIdx="0" presStyleCnt="3" custScaleX="391861" custScaleY="3717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E2C631-B743-1D44-A587-B9FD1F102575}" type="pres">
      <dgm:prSet presAssocID="{ADB578F6-7E5C-1C4B-89EF-57DAAF479628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BF161118-E47C-CE4E-8AA3-BD5B2326BACE}" type="pres">
      <dgm:prSet presAssocID="{ADB578F6-7E5C-1C4B-89EF-57DAAF479628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FA442CE1-07E9-3C44-AD28-0D67B14D2183}" type="pres">
      <dgm:prSet presAssocID="{784A5990-A331-EF4A-B13C-1CD1BF977DE2}" presName="node" presStyleLbl="node1" presStyleIdx="1" presStyleCnt="3" custScaleX="391861" custScaleY="62532" custLinFactNeighborY="24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10857C2-F190-DE43-A0E1-3CDD544B0A7D}" type="pres">
      <dgm:prSet presAssocID="{B60023D8-0D65-5D4B-BA30-188E60413B73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9BE38214-C4D2-DE47-852A-5EC3661E527B}" type="pres">
      <dgm:prSet presAssocID="{B60023D8-0D65-5D4B-BA30-188E60413B73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89052581-44C6-7544-9A35-2BE2861686CD}" type="pres">
      <dgm:prSet presAssocID="{1E01E89D-693C-774E-AAC1-5E5F4F2864F7}" presName="node" presStyleLbl="node1" presStyleIdx="2" presStyleCnt="3" custScaleX="391861" custScaleY="41051" custLinFactNeighborY="270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699B0FC-0940-7945-A5AC-4B8CE1F0C1DF}" type="presOf" srcId="{77AD6D9E-9105-DD47-A793-3FEECC79F2D2}" destId="{D8F4059A-153F-4B4E-8863-318B84FA9EBF}" srcOrd="0" destOrd="0" presId="urn:microsoft.com/office/officeart/2005/8/layout/process2"/>
    <dgm:cxn modelId="{5EEA200D-294E-5E42-AA4B-9E45CF6FB3C1}" type="presOf" srcId="{B60023D8-0D65-5D4B-BA30-188E60413B73}" destId="{610857C2-F190-DE43-A0E1-3CDD544B0A7D}" srcOrd="0" destOrd="0" presId="urn:microsoft.com/office/officeart/2005/8/layout/process2"/>
    <dgm:cxn modelId="{4F612D25-4C96-F644-9711-16AD2F8CB477}" type="presOf" srcId="{BEA5D514-D52B-5A46-9452-7829929C6B09}" destId="{749BF8D0-5971-5341-BC87-27629555EADE}" srcOrd="0" destOrd="0" presId="urn:microsoft.com/office/officeart/2005/8/layout/process2"/>
    <dgm:cxn modelId="{03DDF1BE-1E55-0B4A-8E2B-8F7D67E78107}" type="presOf" srcId="{784A5990-A331-EF4A-B13C-1CD1BF977DE2}" destId="{FA442CE1-07E9-3C44-AD28-0D67B14D2183}" srcOrd="0" destOrd="0" presId="urn:microsoft.com/office/officeart/2005/8/layout/process2"/>
    <dgm:cxn modelId="{B1AC4F7B-037B-FE40-BDAD-019E14CC90E7}" type="presOf" srcId="{ADB578F6-7E5C-1C4B-89EF-57DAAF479628}" destId="{A6E2C631-B743-1D44-A587-B9FD1F102575}" srcOrd="0" destOrd="0" presId="urn:microsoft.com/office/officeart/2005/8/layout/process2"/>
    <dgm:cxn modelId="{F8D4F0A7-6A90-B94C-9DDF-D5D9D010794B}" srcId="{77AD6D9E-9105-DD47-A793-3FEECC79F2D2}" destId="{1E01E89D-693C-774E-AAC1-5E5F4F2864F7}" srcOrd="2" destOrd="0" parTransId="{A0C521C1-5DBF-C84D-B80A-02EE40CA0660}" sibTransId="{3F1CDC5B-E09B-2F40-B38A-75C9B97A6AA8}"/>
    <dgm:cxn modelId="{C3DB8843-116B-B545-9D7F-10CF1DA2DD19}" type="presOf" srcId="{B60023D8-0D65-5D4B-BA30-188E60413B73}" destId="{9BE38214-C4D2-DE47-852A-5EC3661E527B}" srcOrd="1" destOrd="0" presId="urn:microsoft.com/office/officeart/2005/8/layout/process2"/>
    <dgm:cxn modelId="{A2C1E68A-7218-1B43-ADAB-F204C67430E8}" srcId="{77AD6D9E-9105-DD47-A793-3FEECC79F2D2}" destId="{784A5990-A331-EF4A-B13C-1CD1BF977DE2}" srcOrd="1" destOrd="0" parTransId="{48C5BCFE-181E-E94F-A131-592D8FDAC189}" sibTransId="{B60023D8-0D65-5D4B-BA30-188E60413B73}"/>
    <dgm:cxn modelId="{AA26AFC7-F79D-1B4E-AE0B-9B74729970BB}" type="presOf" srcId="{ADB578F6-7E5C-1C4B-89EF-57DAAF479628}" destId="{BF161118-E47C-CE4E-8AA3-BD5B2326BACE}" srcOrd="1" destOrd="0" presId="urn:microsoft.com/office/officeart/2005/8/layout/process2"/>
    <dgm:cxn modelId="{9DD29606-4045-9241-A4AA-66D981BB600C}" srcId="{77AD6D9E-9105-DD47-A793-3FEECC79F2D2}" destId="{BEA5D514-D52B-5A46-9452-7829929C6B09}" srcOrd="0" destOrd="0" parTransId="{D5690225-B6C1-3447-839B-FDF351E2F2AE}" sibTransId="{ADB578F6-7E5C-1C4B-89EF-57DAAF479628}"/>
    <dgm:cxn modelId="{8A1B3E43-0DBD-2F4D-B07F-F1C93C86A6C5}" type="presOf" srcId="{1E01E89D-693C-774E-AAC1-5E5F4F2864F7}" destId="{89052581-44C6-7544-9A35-2BE2861686CD}" srcOrd="0" destOrd="0" presId="urn:microsoft.com/office/officeart/2005/8/layout/process2"/>
    <dgm:cxn modelId="{10606E20-41AA-B84D-ABD4-5290A161EB53}" type="presParOf" srcId="{D8F4059A-153F-4B4E-8863-318B84FA9EBF}" destId="{749BF8D0-5971-5341-BC87-27629555EADE}" srcOrd="0" destOrd="0" presId="urn:microsoft.com/office/officeart/2005/8/layout/process2"/>
    <dgm:cxn modelId="{F7247CBE-9181-7D4C-9110-471054C0FD04}" type="presParOf" srcId="{D8F4059A-153F-4B4E-8863-318B84FA9EBF}" destId="{A6E2C631-B743-1D44-A587-B9FD1F102575}" srcOrd="1" destOrd="0" presId="urn:microsoft.com/office/officeart/2005/8/layout/process2"/>
    <dgm:cxn modelId="{8A4ABB61-3AFD-7547-9385-8606519CB6BA}" type="presParOf" srcId="{A6E2C631-B743-1D44-A587-B9FD1F102575}" destId="{BF161118-E47C-CE4E-8AA3-BD5B2326BACE}" srcOrd="0" destOrd="0" presId="urn:microsoft.com/office/officeart/2005/8/layout/process2"/>
    <dgm:cxn modelId="{B2E8EA76-11B5-C44F-B7C4-663E16283D62}" type="presParOf" srcId="{D8F4059A-153F-4B4E-8863-318B84FA9EBF}" destId="{FA442CE1-07E9-3C44-AD28-0D67B14D2183}" srcOrd="2" destOrd="0" presId="urn:microsoft.com/office/officeart/2005/8/layout/process2"/>
    <dgm:cxn modelId="{2D7C78C5-C8CD-3F4F-9429-E6783D2271A5}" type="presParOf" srcId="{D8F4059A-153F-4B4E-8863-318B84FA9EBF}" destId="{610857C2-F190-DE43-A0E1-3CDD544B0A7D}" srcOrd="3" destOrd="0" presId="urn:microsoft.com/office/officeart/2005/8/layout/process2"/>
    <dgm:cxn modelId="{474B9EBD-33C5-514D-B942-A0D31625D396}" type="presParOf" srcId="{610857C2-F190-DE43-A0E1-3CDD544B0A7D}" destId="{9BE38214-C4D2-DE47-852A-5EC3661E527B}" srcOrd="0" destOrd="0" presId="urn:microsoft.com/office/officeart/2005/8/layout/process2"/>
    <dgm:cxn modelId="{140A361F-DB63-F94D-BB69-4217382A6502}" type="presParOf" srcId="{D8F4059A-153F-4B4E-8863-318B84FA9EBF}" destId="{89052581-44C6-7544-9A35-2BE2861686C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BF8D0-5971-5341-BC87-27629555EADE}">
      <dsp:nvSpPr>
        <dsp:cNvPr id="0" name=""/>
        <dsp:cNvSpPr/>
      </dsp:nvSpPr>
      <dsp:spPr>
        <a:xfrm>
          <a:off x="0" y="1185"/>
          <a:ext cx="5697720" cy="489114"/>
        </a:xfrm>
        <a:prstGeom prst="roundRect">
          <a:avLst>
            <a:gd name="adj" fmla="val 10000"/>
          </a:avLst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Angle of incidence </a:t>
          </a:r>
          <a14:m xmlns:a14="http://schemas.microsoft.com/office/drawing/2010/main">
            <m:oMath xmlns:m="http://schemas.openxmlformats.org/officeDocument/2006/math">
              <m:r>
                <a:rPr lang="en-HK" sz="200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𝜃</m:t>
              </m:r>
            </m:oMath>
          </a14:m>
          <a:r>
            <a:rPr lang="en-GB" sz="2000" kern="1200" dirty="0"/>
            <a:t> increases</a:t>
          </a:r>
        </a:p>
      </dsp:txBody>
      <dsp:txXfrm>
        <a:off x="14326" y="15511"/>
        <a:ext cx="5669068" cy="460462"/>
      </dsp:txXfrm>
    </dsp:sp>
    <dsp:sp modelId="{A6E2C631-B743-1D44-A587-B9FD1F102575}">
      <dsp:nvSpPr>
        <dsp:cNvPr id="0" name=""/>
        <dsp:cNvSpPr/>
      </dsp:nvSpPr>
      <dsp:spPr>
        <a:xfrm rot="5400000">
          <a:off x="2601572" y="524005"/>
          <a:ext cx="494574" cy="592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 rot="-5400000">
        <a:off x="2671253" y="572728"/>
        <a:ext cx="355213" cy="346202"/>
      </dsp:txXfrm>
    </dsp:sp>
    <dsp:sp modelId="{FA442CE1-07E9-3C44-AD28-0D67B14D2183}">
      <dsp:nvSpPr>
        <dsp:cNvPr id="0" name=""/>
        <dsp:cNvSpPr/>
      </dsp:nvSpPr>
      <dsp:spPr>
        <a:xfrm>
          <a:off x="0" y="1149732"/>
          <a:ext cx="5697720" cy="822672"/>
        </a:xfrm>
        <a:prstGeom prst="roundRect">
          <a:avLst>
            <a:gd name="adj" fmla="val 10000"/>
          </a:avLst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Same amount of light distributed over a </a:t>
          </a:r>
          <a:r>
            <a:rPr lang="en-GB" sz="2000" kern="1200">
              <a:solidFill>
                <a:srgbClr val="FF0000"/>
              </a:solidFill>
            </a:rPr>
            <a:t>larger area</a:t>
          </a:r>
          <a:br>
            <a:rPr lang="en-GB" sz="2000" kern="1200">
              <a:solidFill>
                <a:srgbClr val="FF0000"/>
              </a:solidFill>
            </a:rPr>
          </a:br>
          <a:r>
            <a:rPr lang="en-GB" sz="2000" kern="1200">
              <a:solidFill>
                <a:schemeClr val="tx1"/>
              </a:solidFill>
            </a:rPr>
            <a:t>(area </a:t>
          </a:r>
          <a:r>
            <a:rPr kumimoji="1" lang="en-HK" altLang="zh-TW" sz="2000" kern="1200">
              <a:solidFill>
                <a:schemeClr val="tx1"/>
              </a:solidFill>
            </a:rPr>
            <a:t>increased by a factor 1/cos </a:t>
          </a:r>
          <a14:m xmlns:a14="http://schemas.microsoft.com/office/drawing/2010/main">
            <m:oMath xmlns:m="http://schemas.openxmlformats.org/officeDocument/2006/math">
              <m:r>
                <a:rPr lang="en-HK" sz="2000" i="1" kern="1200" smtClean="0">
                  <a:solidFill>
                    <a:schemeClr val="tx1"/>
                  </a:solidFill>
                  <a:latin typeface="Cambria Math" panose="02040503050406030204" pitchFamily="18" charset="0"/>
                </a:rPr>
                <m:t>𝜃</m:t>
              </m:r>
            </m:oMath>
          </a14:m>
          <a:r>
            <a:rPr lang="en-GB" sz="2000" kern="1200">
              <a:solidFill>
                <a:schemeClr val="tx1"/>
              </a:solidFill>
            </a:rPr>
            <a:t>)</a:t>
          </a:r>
          <a:endParaRPr lang="en-GB" sz="2000" kern="1200">
            <a:solidFill>
              <a:srgbClr val="FF0000"/>
            </a:solidFill>
          </a:endParaRPr>
        </a:p>
      </dsp:txBody>
      <dsp:txXfrm>
        <a:off x="24095" y="1173827"/>
        <a:ext cx="5649530" cy="774482"/>
      </dsp:txXfrm>
    </dsp:sp>
    <dsp:sp modelId="{610857C2-F190-DE43-A0E1-3CDD544B0A7D}">
      <dsp:nvSpPr>
        <dsp:cNvPr id="0" name=""/>
        <dsp:cNvSpPr/>
      </dsp:nvSpPr>
      <dsp:spPr>
        <a:xfrm rot="5400000">
          <a:off x="2602351" y="2005071"/>
          <a:ext cx="493016" cy="592021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 rot="-5400000">
        <a:off x="2671253" y="2054574"/>
        <a:ext cx="355213" cy="345111"/>
      </dsp:txXfrm>
    </dsp:sp>
    <dsp:sp modelId="{89052581-44C6-7544-9A35-2BE2861686CD}">
      <dsp:nvSpPr>
        <dsp:cNvPr id="0" name=""/>
        <dsp:cNvSpPr/>
      </dsp:nvSpPr>
      <dsp:spPr>
        <a:xfrm>
          <a:off x="0" y="2629760"/>
          <a:ext cx="5697720" cy="540067"/>
        </a:xfrm>
        <a:prstGeom prst="roundRect">
          <a:avLst>
            <a:gd name="adj" fmla="val 10000"/>
          </a:avLst>
        </a:prstGeom>
        <a:noFill/>
        <a:ln w="6350" cap="flat" cmpd="sng" algn="ctr">
          <a:noFill/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Illuminance </a:t>
          </a:r>
          <a14:m xmlns:a14="http://schemas.microsoft.com/office/drawing/2010/main">
            <m:oMath xmlns:m="http://schemas.openxmlformats.org/officeDocument/2006/math">
              <m:r>
                <a:rPr kumimoji="1" lang="en-US" altLang="zh-TW" sz="2000" b="0" i="1" kern="1200" smtClean="0">
                  <a:latin typeface="Cambria Math" panose="02040503050406030204" pitchFamily="18" charset="0"/>
                  <a:ea typeface="Microsoft JhengHei" panose="020B0604030504040204" pitchFamily="34" charset="-120"/>
                  <a:sym typeface="Wingdings" pitchFamily="2" charset="2"/>
                </a:rPr>
                <m:t>𝐸</m:t>
              </m:r>
            </m:oMath>
          </a14:m>
          <a:r>
            <a:rPr lang="en-GB" sz="2000" kern="1200" dirty="0"/>
            <a:t> decreases </a:t>
          </a:r>
          <a:r>
            <a:rPr kumimoji="1" lang="en-HK" altLang="zh-TW" sz="2000" kern="1200" dirty="0"/>
            <a:t>with cos </a:t>
          </a:r>
          <a14:m xmlns:a14="http://schemas.microsoft.com/office/drawing/2010/main">
            <m:oMath xmlns:m="http://schemas.openxmlformats.org/officeDocument/2006/math">
              <m:r>
                <a:rPr lang="en-HK" sz="2000" i="1" kern="1200" smtClean="0">
                  <a:latin typeface="Cambria Math" panose="02040503050406030204" pitchFamily="18" charset="0"/>
                </a:rPr>
                <m:t>𝜃</m:t>
              </m:r>
            </m:oMath>
          </a14:m>
          <a:endParaRPr lang="en-GB" sz="2000" kern="1200" dirty="0"/>
        </a:p>
      </dsp:txBody>
      <dsp:txXfrm>
        <a:off x="15818" y="2645578"/>
        <a:ext cx="5666084" cy="5084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C46D4-4567-46BD-B104-1E885BFB3FC6}" type="datetimeFigureOut">
              <a:rPr lang="en-US" smtClean="0"/>
              <a:t>9/20/23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65E96-31E8-43E8-8F94-FE74990488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74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65E96-31E8-43E8-8F94-FE749904881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42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6995" y="289931"/>
            <a:ext cx="9229493" cy="487983"/>
          </a:xfrm>
        </p:spPr>
        <p:txBody>
          <a:bodyPr anchor="b">
            <a:normAutofit/>
          </a:bodyPr>
          <a:lstStyle>
            <a:lvl1pPr algn="ctr">
              <a:defRPr sz="2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39200"/>
            <a:ext cx="9144000" cy="1370342"/>
          </a:xfrm>
        </p:spPr>
        <p:txBody>
          <a:bodyPr lIns="90000" anchor="b" anchorCtr="0">
            <a:normAutofit/>
          </a:bodyPr>
          <a:lstStyle>
            <a:lvl1pPr marL="0" indent="0" algn="ctr">
              <a:buNone/>
              <a:defRPr sz="4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7EC52-512B-0E45-AA56-DFB94CD811E0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41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9064-9D60-564E-85D6-E8741A2F5494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2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5F0D-AF2A-3849-9E40-5370CB636F4D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81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4" y="247972"/>
            <a:ext cx="9233211" cy="61148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620" y="1326995"/>
            <a:ext cx="11050858" cy="467154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F6DE1-3DDE-634C-9601-08138A383171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6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1936710"/>
          </a:xfrm>
        </p:spPr>
        <p:txBody>
          <a:bodyPr anchor="b">
            <a:normAutofit/>
          </a:bodyPr>
          <a:lstStyle>
            <a:lvl1pPr>
              <a:defRPr sz="40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48073"/>
            <a:ext cx="10515600" cy="99083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1475F-9747-1F4A-83D8-974073BB9AF4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1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3678" y="1226634"/>
            <a:ext cx="5306122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26634"/>
            <a:ext cx="5480824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17A44-0AE8-AA49-B7CD-8B5177BEBE60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7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253F9-9ED0-7E47-A2B6-9804D71C8E79}" type="datetime1">
              <a:rPr lang="en-HK" smtClean="0"/>
              <a:t>20/9/2023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1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03835-E8BC-8049-8BA6-04AB1A7D7CA1}" type="datetime1">
              <a:rPr lang="en-HK" smtClean="0"/>
              <a:t>20/9/2023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2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8C5C4-AF71-F24B-872F-72DEAB1E0909}" type="datetime1">
              <a:rPr lang="en-HK" smtClean="0"/>
              <a:t>20/9/2023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9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239CB-9B3B-2243-ADA1-EB0D6C6E0D94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4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00B4-5331-7942-89DD-97E6252B1BC4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1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26994" y="320521"/>
            <a:ext cx="9233211" cy="4489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4829" y="1326995"/>
            <a:ext cx="10972800" cy="4671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0964F-C1C0-184D-8268-23505D802082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3200" y="6192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fld id="{E4C9230E-D239-425D-8EB4-4A726FAB1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0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diagramLayout" Target="../diagrams/layout10.xml"/><Relationship Id="rId3" Type="http://schemas.openxmlformats.org/officeDocument/2006/relationships/image" Target="../media/image360.png"/><Relationship Id="rId7" Type="http://schemas.openxmlformats.org/officeDocument/2006/relationships/diagramData" Target="../diagrams/data1.xml"/><Relationship Id="rId12" Type="http://schemas.openxmlformats.org/officeDocument/2006/relationships/diagramData" Target="../diagrams/data2.xml"/><Relationship Id="rId17" Type="http://schemas.openxmlformats.org/officeDocument/2006/relationships/image" Target="../media/image41.png"/><Relationship Id="rId2" Type="http://schemas.openxmlformats.org/officeDocument/2006/relationships/image" Target="../media/image37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microsoft.com/office/2007/relationships/diagramDrawing" Target="../diagrams/drawing1.xml"/><Relationship Id="rId5" Type="http://schemas.openxmlformats.org/officeDocument/2006/relationships/image" Target="../media/image38.png"/><Relationship Id="rId15" Type="http://schemas.openxmlformats.org/officeDocument/2006/relationships/diagramColors" Target="../diagrams/colors10.xml"/><Relationship Id="rId10" Type="http://schemas.openxmlformats.org/officeDocument/2006/relationships/diagramColors" Target="../diagrams/colors1.xml"/><Relationship Id="rId4" Type="http://schemas.openxmlformats.org/officeDocument/2006/relationships/image" Target="../media/image370.png"/><Relationship Id="rId9" Type="http://schemas.openxmlformats.org/officeDocument/2006/relationships/diagramQuickStyle" Target="../diagrams/quickStyle1.xml"/><Relationship Id="rId1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15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re.emsd.gov.hk/english/gen/4S/4S.html" TargetMode="External"/><Relationship Id="rId7" Type="http://schemas.openxmlformats.org/officeDocument/2006/relationships/image" Target="../media/image17.jpeg"/><Relationship Id="rId2" Type="http://schemas.openxmlformats.org/officeDocument/2006/relationships/hyperlink" Target="https://youtu.be/i5g3Kn0TMo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0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5F8E4-1757-88F9-A883-BBC067749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Solar Harvest Educational Kit S4-6</a:t>
            </a:r>
            <a:endParaRPr kumimoji="1" lang="zh-TW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HK" altLang="zh-TW" b="1"/>
              <a:t>Kit 2 </a:t>
            </a:r>
            <a:br>
              <a:rPr kumimoji="1" lang="en-HK" altLang="zh-TW" b="1"/>
            </a:br>
            <a:r>
              <a:rPr kumimoji="1" lang="en-HK" altLang="zh-TW" b="1"/>
              <a:t>Performance of Solar Panels</a:t>
            </a:r>
            <a:endParaRPr kumimoji="1" lang="zh-TW" altLang="en-US" b="1"/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E4A70C6-F8BA-8133-14DA-B5B884F6BB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13" y="3756056"/>
            <a:ext cx="2582876" cy="45097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CA3343B-361C-A044-A72F-B22BE55C08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817" y="3756056"/>
            <a:ext cx="1574604" cy="492854"/>
          </a:xfrm>
          <a:prstGeom prst="rect">
            <a:avLst/>
          </a:prstGeom>
        </p:spPr>
      </p:pic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B310EC7-69A2-09C5-E978-4AA028BD11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7" y="3705583"/>
            <a:ext cx="3255877" cy="621755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5C7D8F1-9788-3A35-7ED9-6C8D97F392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878" y="3705584"/>
            <a:ext cx="3255877" cy="62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68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Enrichment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EFA6158F-02BA-6423-B756-5B0247FCE2A4}"/>
              </a:ext>
            </a:extLst>
          </p:cNvPr>
          <p:cNvSpPr/>
          <p:nvPr/>
        </p:nvSpPr>
        <p:spPr>
          <a:xfrm>
            <a:off x="2023537" y="1287836"/>
            <a:ext cx="4988824" cy="1487482"/>
          </a:xfrm>
          <a:prstGeom prst="wedgeRoundRectCallout">
            <a:avLst>
              <a:gd name="adj1" fmla="val 25823"/>
              <a:gd name="adj2" fmla="val 8855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Small variations in the distance between the Earth and the Sun would not affect the performance of solar panels on Earth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F3C095FD-24F0-6523-2896-3B6491C47EDB}"/>
              </a:ext>
            </a:extLst>
          </p:cNvPr>
          <p:cNvSpPr/>
          <p:nvPr/>
        </p:nvSpPr>
        <p:spPr>
          <a:xfrm>
            <a:off x="6773701" y="4406637"/>
            <a:ext cx="4988823" cy="1091608"/>
          </a:xfrm>
          <a:prstGeom prst="wedgeRoundRectCallout">
            <a:avLst>
              <a:gd name="adj1" fmla="val -60011"/>
              <a:gd name="adj2" fmla="val -58067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Effect becomes more significant when space probes visit other planets</a:t>
            </a:r>
          </a:p>
        </p:txBody>
      </p:sp>
      <p:pic>
        <p:nvPicPr>
          <p:cNvPr id="19" name="Google Shape;588;p15">
            <a:extLst>
              <a:ext uri="{FF2B5EF4-FFF2-40B4-BE49-F238E27FC236}">
                <a16:creationId xmlns:a16="http://schemas.microsoft.com/office/drawing/2014/main" id="{CEAFCC5D-7607-2CDF-4DCC-4C8390F0DCF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5080649" y="3401074"/>
            <a:ext cx="1387575" cy="20111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群組 2"/>
          <p:cNvGrpSpPr/>
          <p:nvPr/>
        </p:nvGrpSpPr>
        <p:grpSpPr>
          <a:xfrm>
            <a:off x="7479299" y="1095906"/>
            <a:ext cx="4154605" cy="2941326"/>
            <a:chOff x="7479299" y="1095906"/>
            <a:chExt cx="4154605" cy="2941326"/>
          </a:xfrm>
        </p:grpSpPr>
        <p:pic>
          <p:nvPicPr>
            <p:cNvPr id="16" name="圖片 3">
              <a:extLst>
                <a:ext uri="{FF2B5EF4-FFF2-40B4-BE49-F238E27FC236}">
                  <a16:creationId xmlns:a16="http://schemas.microsoft.com/office/drawing/2014/main" id="{6DDD353F-FDF8-4FC2-685B-109B3CFB5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3314" y="1095906"/>
              <a:ext cx="3672534" cy="2941326"/>
            </a:xfrm>
            <a:prstGeom prst="rect">
              <a:avLst/>
            </a:prstGeom>
          </p:spPr>
        </p:pic>
        <p:sp>
          <p:nvSpPr>
            <p:cNvPr id="14" name="文字方塊 4">
              <a:extLst>
                <a:ext uri="{FF2B5EF4-FFF2-40B4-BE49-F238E27FC236}">
                  <a16:creationId xmlns:a16="http://schemas.microsoft.com/office/drawing/2014/main" id="{AA5FBA0A-6B41-8A22-941E-80FBD95DE3A9}"/>
                </a:ext>
              </a:extLst>
            </p:cNvPr>
            <p:cNvSpPr txBox="1"/>
            <p:nvPr/>
          </p:nvSpPr>
          <p:spPr>
            <a:xfrm>
              <a:off x="7479299" y="2775318"/>
              <a:ext cx="964944" cy="307777"/>
            </a:xfrm>
            <a:prstGeom prst="rect">
              <a:avLst/>
            </a:prstGeom>
            <a:solidFill>
              <a:srgbClr val="C9E7E3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cs typeface="Times New Roman" panose="02020603050405020304" pitchFamily="18" charset="0"/>
                </a:rPr>
                <a:t>Perihelion </a:t>
              </a:r>
            </a:p>
          </p:txBody>
        </p:sp>
        <p:sp>
          <p:nvSpPr>
            <p:cNvPr id="20" name="文字方塊 5">
              <a:extLst>
                <a:ext uri="{FF2B5EF4-FFF2-40B4-BE49-F238E27FC236}">
                  <a16:creationId xmlns:a16="http://schemas.microsoft.com/office/drawing/2014/main" id="{0F4CC4A9-2D64-97FE-45CB-A6B19E46853F}"/>
                </a:ext>
              </a:extLst>
            </p:cNvPr>
            <p:cNvSpPr txBox="1"/>
            <p:nvPr/>
          </p:nvSpPr>
          <p:spPr>
            <a:xfrm>
              <a:off x="10713459" y="2775318"/>
              <a:ext cx="920445" cy="307777"/>
            </a:xfrm>
            <a:prstGeom prst="rect">
              <a:avLst/>
            </a:prstGeom>
            <a:solidFill>
              <a:srgbClr val="C9E7E3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cs typeface="Times New Roman" panose="02020603050405020304" pitchFamily="18" charset="0"/>
                </a:rPr>
                <a:t>Aphelion  </a:t>
              </a:r>
            </a:p>
          </p:txBody>
        </p:sp>
      </p:grpSp>
      <p:grpSp>
        <p:nvGrpSpPr>
          <p:cNvPr id="21" name="Group 5">
            <a:extLst>
              <a:ext uri="{FF2B5EF4-FFF2-40B4-BE49-F238E27FC236}">
                <a16:creationId xmlns:a16="http://schemas.microsoft.com/office/drawing/2014/main" id="{EBA3DB21-DDF5-3E4E-4A9D-6F4EA45A6747}"/>
              </a:ext>
            </a:extLst>
          </p:cNvPr>
          <p:cNvGrpSpPr/>
          <p:nvPr/>
        </p:nvGrpSpPr>
        <p:grpSpPr>
          <a:xfrm>
            <a:off x="773878" y="2951433"/>
            <a:ext cx="3214854" cy="2544799"/>
            <a:chOff x="6098057" y="3016526"/>
            <a:chExt cx="4161766" cy="3294351"/>
          </a:xfrm>
        </p:grpSpPr>
        <p:pic>
          <p:nvPicPr>
            <p:cNvPr id="22" name="Picture 3">
              <a:extLst>
                <a:ext uri="{FF2B5EF4-FFF2-40B4-BE49-F238E27FC236}">
                  <a16:creationId xmlns:a16="http://schemas.microsoft.com/office/drawing/2014/main" id="{83BFA28F-A51A-47CF-A335-5FA4F0FA4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79839" y="3016526"/>
              <a:ext cx="3998203" cy="2816235"/>
            </a:xfrm>
            <a:prstGeom prst="rect">
              <a:avLst/>
            </a:prstGeom>
          </p:spPr>
        </p:pic>
        <p:sp>
          <p:nvSpPr>
            <p:cNvPr id="23" name="TextBox 4">
              <a:extLst>
                <a:ext uri="{FF2B5EF4-FFF2-40B4-BE49-F238E27FC236}">
                  <a16:creationId xmlns:a16="http://schemas.microsoft.com/office/drawing/2014/main" id="{A5FA59CD-CD66-8FE7-E3E5-3A660021E0C4}"/>
                </a:ext>
              </a:extLst>
            </p:cNvPr>
            <p:cNvSpPr txBox="1"/>
            <p:nvPr/>
          </p:nvSpPr>
          <p:spPr>
            <a:xfrm>
              <a:off x="6098057" y="5832761"/>
              <a:ext cx="4161766" cy="4781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HK" dirty="0">
                  <a:solidFill>
                    <a:srgbClr val="222222"/>
                  </a:solidFill>
                </a:rPr>
                <a:t>Mars Lander </a:t>
              </a:r>
              <a:r>
                <a:rPr lang="en-US" altLang="zh-TW" dirty="0">
                  <a:solidFill>
                    <a:srgbClr val="222222"/>
                  </a:solidFill>
                </a:rPr>
                <a:t>(</a:t>
              </a:r>
              <a:r>
                <a:rPr lang="en-US" altLang="zh-HK" dirty="0">
                  <a:solidFill>
                    <a:srgbClr val="222222"/>
                  </a:solidFill>
                </a:rPr>
                <a:t>NASA/JPL-Caltech</a:t>
              </a:r>
              <a:r>
                <a:rPr lang="en-US" altLang="zh-TW" dirty="0">
                  <a:solidFill>
                    <a:srgbClr val="222222"/>
                  </a:solidFill>
                </a:rPr>
                <a:t>)</a:t>
              </a:r>
              <a:endParaRPr lang="zh-HK" altLang="en-US" dirty="0"/>
            </a:p>
          </p:txBody>
        </p:sp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DF86E-5E7C-A155-0E39-34AF1AD1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89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r>
              <a:rPr lang="en-US" dirty="0"/>
              <a:t>What are the independent variable, control variables and dependent variable in this experiment?</a:t>
            </a:r>
          </a:p>
          <a:p>
            <a:r>
              <a:rPr lang="en-US" dirty="0"/>
              <a:t>What is the purpose of measuring the background brightness in each measurement?</a:t>
            </a:r>
          </a:p>
          <a:p>
            <a:r>
              <a:rPr lang="en-US" dirty="0"/>
              <a:t>What graph should be plotted to verify the inverse square relationship between the illuminance and distance?</a:t>
            </a:r>
          </a:p>
          <a:p>
            <a:r>
              <a:rPr lang="en-US" dirty="0"/>
              <a:t>Explain physically why the illuminance obeys the inverse square law.</a:t>
            </a:r>
          </a:p>
          <a:p>
            <a:r>
              <a:rPr lang="en-US" dirty="0"/>
              <a:t>Would the change in distance affect the performance of solar panels on Earth? Under what situations would the effect be significant?</a:t>
            </a: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4D7DD34-EFC6-5426-2632-2D4946F6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793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75" y="1709740"/>
            <a:ext cx="11372850" cy="1936710"/>
          </a:xfrm>
        </p:spPr>
        <p:txBody>
          <a:bodyPr>
            <a:normAutofit/>
          </a:bodyPr>
          <a:lstStyle/>
          <a:p>
            <a:r>
              <a:rPr kumimoji="1" lang="en-HK" altLang="zh-TW"/>
              <a:t>Kit 2.2 </a:t>
            </a:r>
            <a:br>
              <a:rPr kumimoji="1" lang="en-HK" altLang="zh-TW"/>
            </a:br>
            <a:r>
              <a:rPr kumimoji="1" lang="en-HK" altLang="zh-TW"/>
              <a:t>Effect of Illuminance on Output Power of Solar Panels</a:t>
            </a:r>
            <a:endParaRPr kumimoji="1"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/>
              <a:t>Output power of solar panels under different illuminances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4739E5BE-7898-2D4E-E7D4-1DA0250AA7E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4550" y="3595572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2E66A38C-B207-B603-8B61-367FCEDE80E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87146" y="3694306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EA069F-305A-A314-B2A3-6AC6BFB65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Experiment</a:t>
            </a:r>
            <a:endParaRPr kumimoji="1"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F0B552-3C17-D86E-2B62-E37C7B3BCE8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52244" y="2825933"/>
                <a:ext cx="5897564" cy="2703004"/>
              </a:xfrm>
            </p:spPr>
            <p:txBody>
              <a:bodyPr>
                <a:normAutofit/>
              </a:bodyPr>
              <a:lstStyle/>
              <a:p>
                <a:r>
                  <a:rPr kumimoji="1" lang="en-HK" altLang="zh-TW"/>
                  <a:t>Light meter (smartphone) placed aside a solar panel under a spotlight of adjustable intensity</a:t>
                </a:r>
              </a:p>
              <a:p>
                <a:r>
                  <a:rPr kumimoji="1" lang="en-HK" altLang="zh-TW"/>
                  <a:t>Adjust the intensity of the spotlight</a:t>
                </a:r>
                <a:br>
                  <a:rPr kumimoji="1" lang="en-HK" altLang="zh-TW"/>
                </a:br>
                <a:r>
                  <a:rPr kumimoji="1" lang="en-HK" altLang="zh-TW">
                    <a:sym typeface="Wingdings" pitchFamily="2" charset="2"/>
                  </a:rPr>
                  <a:t>Measure illuminance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  <a:ea typeface="Microsoft JhengHei" panose="020B0604030504040204" pitchFamily="34" charset="-120"/>
                        <a:sym typeface="Wingdings" pitchFamily="2" charset="2"/>
                      </a:rPr>
                      <m:t>𝐸</m:t>
                    </m:r>
                  </m:oMath>
                </a14:m>
                <a:r>
                  <a:rPr kumimoji="1" lang="en-HK" altLang="zh-TW" dirty="0">
                    <a:sym typeface="Wingdings" pitchFamily="2" charset="2"/>
                  </a:rPr>
                  <a:t> </a:t>
                </a:r>
                <a:r>
                  <a:rPr kumimoji="1" lang="en-HK" altLang="zh-TW">
                    <a:sym typeface="Wingdings" pitchFamily="2" charset="2"/>
                  </a:rPr>
                  <a:t>with the light meter</a:t>
                </a:r>
                <a:br>
                  <a:rPr kumimoji="1" lang="en-HK" altLang="zh-TW">
                    <a:sym typeface="Wingdings" pitchFamily="2" charset="2"/>
                  </a:rPr>
                </a:br>
                <a:r>
                  <a:rPr kumimoji="1" lang="en-HK" altLang="zh-TW">
                    <a:sym typeface="Wingdings" pitchFamily="2" charset="2"/>
                  </a:rPr>
                  <a:t>Measure current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  <a:ea typeface="Microsoft JhengHei" panose="020B0604030504040204" pitchFamily="34" charset="-120"/>
                        <a:sym typeface="Wingdings" pitchFamily="2" charset="2"/>
                      </a:rPr>
                      <m:t>𝐼</m:t>
                    </m:r>
                  </m:oMath>
                </a14:m>
                <a:r>
                  <a:rPr kumimoji="1" lang="en-HK" altLang="zh-TW" dirty="0">
                    <a:sym typeface="Wingdings" pitchFamily="2" charset="2"/>
                  </a:rPr>
                  <a:t> </a:t>
                </a:r>
                <a:r>
                  <a:rPr kumimoji="1" lang="en-HK" altLang="zh-TW">
                    <a:sym typeface="Wingdings" pitchFamily="2" charset="2"/>
                  </a:rPr>
                  <a:t>and voltage </a:t>
                </a:r>
                <a14:m>
                  <m:oMath xmlns:m="http://schemas.openxmlformats.org/officeDocument/2006/math">
                    <m:r>
                      <a:rPr kumimoji="1" lang="en-US" altLang="zh-TW" b="0" i="1" dirty="0" smtClean="0">
                        <a:latin typeface="Cambria Math" panose="02040503050406030204" pitchFamily="18" charset="0"/>
                        <a:ea typeface="Microsoft JhengHei" panose="020B0604030504040204" pitchFamily="34" charset="-120"/>
                        <a:sym typeface="Wingdings" pitchFamily="2" charset="2"/>
                      </a:rPr>
                      <m:t>𝑉</m:t>
                    </m:r>
                  </m:oMath>
                </a14:m>
                <a:r>
                  <a:rPr kumimoji="1" lang="en-HK" altLang="zh-TW" dirty="0">
                    <a:sym typeface="Wingdings" pitchFamily="2" charset="2"/>
                  </a:rPr>
                  <a:t> </a:t>
                </a:r>
                <a:r>
                  <a:rPr kumimoji="1" lang="en-HK" altLang="zh-TW">
                    <a:sym typeface="Wingdings" pitchFamily="2" charset="2"/>
                  </a:rPr>
                  <a:t>across the resistor</a:t>
                </a:r>
                <a:br>
                  <a:rPr kumimoji="1" lang="en-HK" altLang="zh-TW">
                    <a:sym typeface="Wingdings" pitchFamily="2" charset="2"/>
                  </a:rPr>
                </a:br>
                <a:r>
                  <a:rPr kumimoji="1" lang="en-HK" altLang="zh-TW">
                    <a:sym typeface="Wingdings" pitchFamily="2" charset="2"/>
                  </a:rPr>
                  <a:t>Calculate the output power </a:t>
                </a:r>
                <a14:m>
                  <m:oMath xmlns:m="http://schemas.openxmlformats.org/officeDocument/2006/math">
                    <m:r>
                      <a:rPr kumimoji="1" lang="en-US" altLang="zh-TW" i="1" dirty="0">
                        <a:latin typeface="Cambria Math" panose="02040503050406030204" pitchFamily="18" charset="0"/>
                        <a:ea typeface="Microsoft JhengHei" panose="020B0604030504040204" pitchFamily="34" charset="-120"/>
                        <a:sym typeface="Wingdings" pitchFamily="2" charset="2"/>
                      </a:rPr>
                      <m:t>𝑃</m:t>
                    </m:r>
                  </m:oMath>
                </a14:m>
                <a:r>
                  <a:rPr kumimoji="1" lang="en-HK" altLang="zh-TW" dirty="0">
                    <a:sym typeface="Wingdings" pitchFamily="2" charset="2"/>
                  </a:rPr>
                  <a:t> </a:t>
                </a:r>
                <a:r>
                  <a:rPr kumimoji="1" lang="en-HK" altLang="zh-TW">
                    <a:sym typeface="Wingdings" pitchFamily="2" charset="2"/>
                  </a:rPr>
                  <a:t>of the solar panel by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TW" i="1" dirty="0">
                          <a:latin typeface="Cambria Math" panose="02040503050406030204" pitchFamily="18" charset="0"/>
                          <a:ea typeface="Microsoft JhengHei" panose="020B0604030504040204" pitchFamily="34" charset="-120"/>
                          <a:sym typeface="Wingdings" pitchFamily="2" charset="2"/>
                        </a:rPr>
                        <m:t>𝑃</m:t>
                      </m:r>
                      <m:r>
                        <a:rPr kumimoji="1" lang="en-US" altLang="zh-TW" i="1" dirty="0">
                          <a:latin typeface="Cambria Math" panose="02040503050406030204" pitchFamily="18" charset="0"/>
                          <a:ea typeface="Microsoft JhengHei" panose="020B0604030504040204" pitchFamily="34" charset="-120"/>
                          <a:sym typeface="Wingdings" pitchFamily="2" charset="2"/>
                        </a:rPr>
                        <m:t>=</m:t>
                      </m:r>
                      <m:r>
                        <a:rPr kumimoji="1" lang="en-US" altLang="zh-TW" i="1" dirty="0">
                          <a:latin typeface="Cambria Math" panose="02040503050406030204" pitchFamily="18" charset="0"/>
                          <a:ea typeface="Microsoft JhengHei" panose="020B0604030504040204" pitchFamily="34" charset="-120"/>
                          <a:sym typeface="Wingdings" pitchFamily="2" charset="2"/>
                        </a:rPr>
                        <m:t>𝐼𝑉</m:t>
                      </m:r>
                    </m:oMath>
                  </m:oMathPara>
                </a14:m>
                <a:endParaRPr kumimoji="1" lang="en-US" altLang="zh-TW" dirty="0">
                  <a:latin typeface="Microsoft JhengHei" panose="020B0604030504040204" pitchFamily="34" charset="-120"/>
                  <a:ea typeface="Microsoft JhengHei" panose="020B0604030504040204" pitchFamily="34" charset="-120"/>
                  <a:sym typeface="Wingdings" pitchFamily="2" charset="2"/>
                </a:endParaRPr>
              </a:p>
              <a:p>
                <a:r>
                  <a:rPr kumimoji="1" lang="en-HK" altLang="zh-TW">
                    <a:sym typeface="Wingdings" pitchFamily="2" charset="2"/>
                  </a:rPr>
                  <a:t>Plot the output power versus the illuminance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F0B552-3C17-D86E-2B62-E37C7B3BCE8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2244" y="2825933"/>
                <a:ext cx="5897564" cy="2703004"/>
              </a:xfrm>
              <a:blipFill>
                <a:blip r:embed="rId2"/>
                <a:stretch>
                  <a:fillRect l="-860" t="-2804" r="-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E3EFC701-04D1-DE6F-413D-A65BBCC47F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5" t="53212" r="31000" b="10060"/>
          <a:stretch/>
        </p:blipFill>
        <p:spPr>
          <a:xfrm>
            <a:off x="6449808" y="2825933"/>
            <a:ext cx="5268201" cy="2886557"/>
          </a:xfrm>
          <a:prstGeom prst="rect">
            <a:avLst/>
          </a:prstGeom>
        </p:spPr>
      </p:pic>
      <p:pic>
        <p:nvPicPr>
          <p:cNvPr id="5" name="Google Shape;490;p10">
            <a:extLst>
              <a:ext uri="{FF2B5EF4-FFF2-40B4-BE49-F238E27FC236}">
                <a16:creationId xmlns:a16="http://schemas.microsoft.com/office/drawing/2014/main" id="{0B378282-0064-0C73-2298-F122E1B4290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34190" y="580290"/>
            <a:ext cx="1407110" cy="206839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loud Callout 6">
            <a:extLst>
              <a:ext uri="{FF2B5EF4-FFF2-40B4-BE49-F238E27FC236}">
                <a16:creationId xmlns:a16="http://schemas.microsoft.com/office/drawing/2014/main" id="{A7919A72-94B5-C635-D572-EC0A33326534}"/>
              </a:ext>
            </a:extLst>
          </p:cNvPr>
          <p:cNvSpPr/>
          <p:nvPr/>
        </p:nvSpPr>
        <p:spPr>
          <a:xfrm>
            <a:off x="3309498" y="1145510"/>
            <a:ext cx="5897564" cy="1503171"/>
          </a:xfrm>
          <a:prstGeom prst="cloudCallout">
            <a:avLst>
              <a:gd name="adj1" fmla="val -63095"/>
              <a:gd name="adj2" fmla="val -4054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chemeClr val="tx1"/>
                </a:solidFill>
              </a:rPr>
              <a:t>Does the output power of solar panels increase </a:t>
            </a:r>
            <a:r>
              <a:rPr lang="en-US">
                <a:solidFill>
                  <a:srgbClr val="FF0000"/>
                </a:solidFill>
              </a:rPr>
              <a:t>indefinitely</a:t>
            </a:r>
            <a:r>
              <a:rPr lang="en-US">
                <a:solidFill>
                  <a:schemeClr val="tx1"/>
                </a:solidFill>
              </a:rPr>
              <a:t> with illuminance?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ABC25C-6D5B-0FC1-8297-0FA15663C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57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Fair Test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5017D45-3AB7-4DB6-DCAE-F8D2A164E187}"/>
              </a:ext>
            </a:extLst>
          </p:cNvPr>
          <p:cNvSpPr/>
          <p:nvPr/>
        </p:nvSpPr>
        <p:spPr>
          <a:xfrm>
            <a:off x="3229262" y="1861629"/>
            <a:ext cx="7519988" cy="1171969"/>
          </a:xfrm>
          <a:prstGeom prst="wedgeRoundRectCallout">
            <a:avLst>
              <a:gd name="adj1" fmla="val -61073"/>
              <a:gd name="adj2" fmla="val 145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Study the effect of </a:t>
            </a:r>
            <a:r>
              <a:rPr lang="en-US" sz="2000" b="1" u="sng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factor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Keep all other factors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control variables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the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Compare the outcome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Google Shape;1154;p30">
            <a:extLst>
              <a:ext uri="{FF2B5EF4-FFF2-40B4-BE49-F238E27FC236}">
                <a16:creationId xmlns:a16="http://schemas.microsoft.com/office/drawing/2014/main" id="{D4CBD9A9-DCD7-9B91-9396-D887C0170C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5150" y="1887616"/>
            <a:ext cx="1928287" cy="18423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3">
            <a:extLst>
              <a:ext uri="{FF2B5EF4-FFF2-40B4-BE49-F238E27FC236}">
                <a16:creationId xmlns:a16="http://schemas.microsoft.com/office/drawing/2014/main" id="{AAB9FF63-CEBB-5D33-294D-E3336773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180816"/>
              </p:ext>
            </p:extLst>
          </p:nvPr>
        </p:nvGraphicFramePr>
        <p:xfrm>
          <a:off x="3062263" y="5042524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1272463105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Output power of solar panel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DAA797-8C1E-6A7C-CD90-25B2A6B1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154310"/>
              </p:ext>
            </p:extLst>
          </p:nvPr>
        </p:nvGraphicFramePr>
        <p:xfrm>
          <a:off x="3062263" y="3278786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4212067447"/>
                    </a:ext>
                  </a:extLst>
                </a:gridCol>
              </a:tblGrid>
              <a:tr h="259601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Illuminance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71F914B-5361-D033-9ACD-9456A2BBB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76011"/>
              </p:ext>
            </p:extLst>
          </p:nvPr>
        </p:nvGraphicFramePr>
        <p:xfrm>
          <a:off x="3062263" y="3764415"/>
          <a:ext cx="788256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2486644709"/>
                    </a:ext>
                  </a:extLst>
                </a:gridCol>
              </a:tblGrid>
              <a:tr h="231153">
                <a:tc rowSpan="3"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Control 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Distance from light source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  <a:tr h="211024">
                <a:tc vMerge="1"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Angle of incident light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757215"/>
                  </a:ext>
                </a:extLst>
              </a:tr>
              <a:tr h="211024">
                <a:tc vMerge="1">
                  <a:txBody>
                    <a:bodyPr/>
                    <a:lstStyle/>
                    <a:p>
                      <a:pPr algn="ctr"/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Circuit connected to solar panel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373210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F9A4773-127F-4B24-E512-1A2C60F80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51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Experimental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A3EED398-28FD-9B84-FB7D-9D46DF73EFA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3170501"/>
                  </p:ext>
                </p:extLst>
              </p:nvPr>
            </p:nvGraphicFramePr>
            <p:xfrm>
              <a:off x="984686" y="1021571"/>
              <a:ext cx="4274614" cy="2987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53042">
                      <a:extLst>
                        <a:ext uri="{9D8B030D-6E8A-4147-A177-3AD203B41FA5}">
                          <a16:colId xmlns:a16="http://schemas.microsoft.com/office/drawing/2014/main" val="2144646439"/>
                        </a:ext>
                      </a:extLst>
                    </a:gridCol>
                    <a:gridCol w="819807">
                      <a:extLst>
                        <a:ext uri="{9D8B030D-6E8A-4147-A177-3AD203B41FA5}">
                          <a16:colId xmlns:a16="http://schemas.microsoft.com/office/drawing/2014/main" val="3940577669"/>
                        </a:ext>
                      </a:extLst>
                    </a:gridCol>
                    <a:gridCol w="867103">
                      <a:extLst>
                        <a:ext uri="{9D8B030D-6E8A-4147-A177-3AD203B41FA5}">
                          <a16:colId xmlns:a16="http://schemas.microsoft.com/office/drawing/2014/main" val="1239627025"/>
                        </a:ext>
                      </a:extLst>
                    </a:gridCol>
                    <a:gridCol w="1434662">
                      <a:extLst>
                        <a:ext uri="{9D8B030D-6E8A-4147-A177-3AD203B41FA5}">
                          <a16:colId xmlns:a16="http://schemas.microsoft.com/office/drawing/2014/main" val="3465788309"/>
                        </a:ext>
                      </a:extLst>
                    </a:gridCol>
                  </a:tblGrid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Illuminance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zh-TW" sz="1600" b="0" i="1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𝐸</m:t>
                              </m:r>
                            </m:oMath>
                          </a14:m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(lx) </a:t>
                          </a:r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Current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𝐼</m:t>
                              </m:r>
                            </m:oMath>
                          </a14:m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((mA)</a:t>
                          </a:r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Voltage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𝑉</m:t>
                              </m:r>
                            </m:oMath>
                          </a14:m>
                          <a:r>
                            <a:rPr lang="en-HK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(V)</a:t>
                          </a:r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Output power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1" lang="en-US" sz="1600" b="0" i="0" u="none" strike="noStrike" baseline="0">
                              <a:effectLst/>
                            </a:rPr>
                            <a:t>𝑃 </a:t>
                          </a:r>
                          <a:r>
                            <a:rPr lang="en-HK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(mW) </a:t>
                          </a:r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5569881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14600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7.64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1.54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643985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15.1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3.03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45.8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478687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42600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4.09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83.4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2294808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59500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26.8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5.37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144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9617055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82600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31.9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6.38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16684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113000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33.4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6.67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45880248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136000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34.0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6.79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231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5855131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160000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34.4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236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7892754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A3EED398-28FD-9B84-FB7D-9D46DF73EFA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3170501"/>
                  </p:ext>
                </p:extLst>
              </p:nvPr>
            </p:nvGraphicFramePr>
            <p:xfrm>
              <a:off x="984686" y="1021571"/>
              <a:ext cx="4274614" cy="298704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153042">
                      <a:extLst>
                        <a:ext uri="{9D8B030D-6E8A-4147-A177-3AD203B41FA5}">
                          <a16:colId xmlns:a16="http://schemas.microsoft.com/office/drawing/2014/main" val="2144646439"/>
                        </a:ext>
                      </a:extLst>
                    </a:gridCol>
                    <a:gridCol w="819807">
                      <a:extLst>
                        <a:ext uri="{9D8B030D-6E8A-4147-A177-3AD203B41FA5}">
                          <a16:colId xmlns:a16="http://schemas.microsoft.com/office/drawing/2014/main" val="3940577669"/>
                        </a:ext>
                      </a:extLst>
                    </a:gridCol>
                    <a:gridCol w="867103">
                      <a:extLst>
                        <a:ext uri="{9D8B030D-6E8A-4147-A177-3AD203B41FA5}">
                          <a16:colId xmlns:a16="http://schemas.microsoft.com/office/drawing/2014/main" val="1239627025"/>
                        </a:ext>
                      </a:extLst>
                    </a:gridCol>
                    <a:gridCol w="1434662">
                      <a:extLst>
                        <a:ext uri="{9D8B030D-6E8A-4147-A177-3AD203B41FA5}">
                          <a16:colId xmlns:a16="http://schemas.microsoft.com/office/drawing/2014/main" val="3465788309"/>
                        </a:ext>
                      </a:extLst>
                    </a:gridCol>
                  </a:tblGrid>
                  <a:tr h="487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99" t="-12821" r="-272527" b="-5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41538" t="-12821" r="-281538" b="-5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227536" t="-12821" r="-165217" b="-5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Output power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1" lang="en-US" sz="1600" b="0" i="0" u="none" strike="noStrike" baseline="0">
                              <a:effectLst/>
                            </a:rPr>
                            <a:t>𝑃 </a:t>
                          </a:r>
                          <a:r>
                            <a:rPr lang="en-HK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(mW) </a:t>
                          </a:r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15569881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14600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7.64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1.54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643985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HK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15.1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3.03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45.8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478687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42600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4.09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83.4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022948080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59500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26.8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5.37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144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59617055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82600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31.9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6.38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0316684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113000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33.4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6.67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945880248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136000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34.0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6.79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231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35855131"/>
                      </a:ext>
                    </a:extLst>
                  </a:tr>
                  <a:tr h="3124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160000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34.4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236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7892754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Google Shape;1154;p30">
            <a:extLst>
              <a:ext uri="{FF2B5EF4-FFF2-40B4-BE49-F238E27FC236}">
                <a16:creationId xmlns:a16="http://schemas.microsoft.com/office/drawing/2014/main" id="{C7716542-7520-67FD-8800-A3358E006D9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7387" y="4088600"/>
            <a:ext cx="1659214" cy="158524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圖表 10">
            <a:extLst>
              <a:ext uri="{FF2B5EF4-FFF2-40B4-BE49-F238E27FC236}">
                <a16:creationId xmlns:a16="http://schemas.microsoft.com/office/drawing/2014/main" id="{00000000-0008-0000-02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7181756"/>
              </p:ext>
            </p:extLst>
          </p:nvPr>
        </p:nvGraphicFramePr>
        <p:xfrm>
          <a:off x="6332435" y="1019605"/>
          <a:ext cx="5514975" cy="4700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ounded Rectangular Callout 5">
            <a:extLst>
              <a:ext uri="{FF2B5EF4-FFF2-40B4-BE49-F238E27FC236}">
                <a16:creationId xmlns:a16="http://schemas.microsoft.com/office/drawing/2014/main" id="{6D3A2666-604F-87A8-8353-1A7F2FC77B78}"/>
              </a:ext>
            </a:extLst>
          </p:cNvPr>
          <p:cNvSpPr/>
          <p:nvPr/>
        </p:nvSpPr>
        <p:spPr>
          <a:xfrm>
            <a:off x="2578308" y="4337983"/>
            <a:ext cx="3357797" cy="956688"/>
          </a:xfrm>
          <a:prstGeom prst="wedgeRoundRectCallout">
            <a:avLst>
              <a:gd name="adj1" fmla="val -67046"/>
              <a:gd name="adj2" fmla="val -2951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Solar panel reaches a limit at a certain level of illuminance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727604-CF73-6DF5-B158-E1A5D7328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429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65400" y="1326995"/>
            <a:ext cx="7261200" cy="4671549"/>
          </a:xfrm>
        </p:spPr>
        <p:txBody>
          <a:bodyPr/>
          <a:lstStyle/>
          <a:p>
            <a:r>
              <a:rPr lang="en-US" dirty="0"/>
              <a:t>What are the independent variable, control variables and dependent variable in this experiment?</a:t>
            </a:r>
          </a:p>
          <a:p>
            <a:r>
              <a:rPr lang="en-US" dirty="0"/>
              <a:t>How does the output power of the solar panel vary with illuminance (</a:t>
            </a:r>
            <a:r>
              <a:rPr lang="en-US" dirty="0" err="1"/>
              <a:t>i</a:t>
            </a:r>
            <a:r>
              <a:rPr lang="en-US" dirty="0"/>
              <a:t>) at low illuminances and (ii) at very high illuminances?</a:t>
            </a:r>
          </a:p>
          <a:p>
            <a:r>
              <a:rPr lang="en-US" dirty="0"/>
              <a:t>Based on the result, briefly discuss the effect of weather on the output power of solar panels. (To be further discussed in Kit 4.3)</a:t>
            </a: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96322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AE1539A-E499-BC8D-D3F4-A3C1210F8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185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Kit 2.3 </a:t>
            </a:r>
            <a:br>
              <a:rPr kumimoji="1" lang="en-HK" altLang="zh-TW"/>
            </a:br>
            <a:r>
              <a:rPr kumimoji="1" lang="en-HK" altLang="zh-TW"/>
              <a:t>Effect of Incident Angle on Illuminance</a:t>
            </a:r>
            <a:endParaRPr kumimoji="1"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/>
              <a:t>Effect of incident angle on the illuminance </a:t>
            </a:r>
            <a:br>
              <a:rPr kumimoji="1" lang="en-HK" altLang="zh-TW"/>
            </a:br>
            <a:r>
              <a:rPr kumimoji="1" lang="en-HK" altLang="zh-TW"/>
              <a:t>(Lambert’s cosine law)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F83F5A6E-5412-9CE3-6644-F6223F6DBD4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336362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7B3D8E59-6994-0CDC-A54B-BE48A4CA818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3646450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834538C-12F7-A9AF-15AE-2E620D774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94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Effect of the Angle of Incidence</a:t>
            </a:r>
            <a:endParaRPr kumimoji="1" lang="zh-TW" altLang="en-US"/>
          </a:p>
        </p:txBody>
      </p:sp>
      <p:grpSp>
        <p:nvGrpSpPr>
          <p:cNvPr id="6" name="群組 3">
            <a:extLst>
              <a:ext uri="{FF2B5EF4-FFF2-40B4-BE49-F238E27FC236}">
                <a16:creationId xmlns:a16="http://schemas.microsoft.com/office/drawing/2014/main" id="{903E4D3A-7E2D-7CBA-3977-28A6BE8168EE}"/>
              </a:ext>
            </a:extLst>
          </p:cNvPr>
          <p:cNvGrpSpPr/>
          <p:nvPr/>
        </p:nvGrpSpPr>
        <p:grpSpPr>
          <a:xfrm>
            <a:off x="565245" y="1044386"/>
            <a:ext cx="5092990" cy="4440379"/>
            <a:chOff x="6160627" y="1067251"/>
            <a:chExt cx="5092990" cy="444037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F568785-CA2C-E2FE-0FD7-00114D6016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160627" y="1067251"/>
              <a:ext cx="5069544" cy="4440379"/>
            </a:xfrm>
            <a:prstGeom prst="rect">
              <a:avLst/>
            </a:prstGeom>
            <a:solidFill>
              <a:schemeClr val="bg1"/>
            </a:solidFill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8" name="文字方塊 4">
              <a:extLst>
                <a:ext uri="{FF2B5EF4-FFF2-40B4-BE49-F238E27FC236}">
                  <a16:creationId xmlns:a16="http://schemas.microsoft.com/office/drawing/2014/main" id="{B00FA627-2A72-0976-E996-8CD2B7C3F04D}"/>
                </a:ext>
              </a:extLst>
            </p:cNvPr>
            <p:cNvSpPr txBox="1"/>
            <p:nvPr/>
          </p:nvSpPr>
          <p:spPr>
            <a:xfrm>
              <a:off x="9178075" y="4499604"/>
              <a:ext cx="20755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ea typeface="Open Sans" panose="020B0606030504020204" pitchFamily="34" charset="0"/>
                  <a:cs typeface="Open Sans" panose="020B0606030504020204" pitchFamily="34" charset="0"/>
                </a:rPr>
                <a:t>Same amount of light is distributed over a larger area</a:t>
              </a:r>
            </a:p>
          </p:txBody>
        </p:sp>
        <p:cxnSp>
          <p:nvCxnSpPr>
            <p:cNvPr id="9" name="Straight Arrow Connector 21">
              <a:extLst>
                <a:ext uri="{FF2B5EF4-FFF2-40B4-BE49-F238E27FC236}">
                  <a16:creationId xmlns:a16="http://schemas.microsoft.com/office/drawing/2014/main" id="{4C6F5CE6-B634-C53E-8741-AE81C83EA81C}"/>
                </a:ext>
              </a:extLst>
            </p:cNvPr>
            <p:cNvCxnSpPr>
              <a:cxnSpLocks/>
              <a:stCxn id="8" idx="1"/>
            </p:cNvCxnSpPr>
            <p:nvPr/>
          </p:nvCxnSpPr>
          <p:spPr>
            <a:xfrm flipH="1" flipV="1">
              <a:off x="8525747" y="4677770"/>
              <a:ext cx="652328" cy="23733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Arrow Connector 15">
            <a:extLst>
              <a:ext uri="{FF2B5EF4-FFF2-40B4-BE49-F238E27FC236}">
                <a16:creationId xmlns:a16="http://schemas.microsoft.com/office/drawing/2014/main" id="{C2B6496D-6BFB-D8F1-79D4-B3549E706E19}"/>
              </a:ext>
            </a:extLst>
          </p:cNvPr>
          <p:cNvCxnSpPr>
            <a:cxnSpLocks/>
          </p:cNvCxnSpPr>
          <p:nvPr/>
        </p:nvCxnSpPr>
        <p:spPr>
          <a:xfrm>
            <a:off x="1232543" y="4593725"/>
            <a:ext cx="66283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7">
            <a:extLst>
              <a:ext uri="{FF2B5EF4-FFF2-40B4-BE49-F238E27FC236}">
                <a16:creationId xmlns:a16="http://schemas.microsoft.com/office/drawing/2014/main" id="{4F1C2B4B-BB75-6DA0-7101-F3DC52A72CF4}"/>
              </a:ext>
            </a:extLst>
          </p:cNvPr>
          <p:cNvCxnSpPr>
            <a:cxnSpLocks/>
          </p:cNvCxnSpPr>
          <p:nvPr/>
        </p:nvCxnSpPr>
        <p:spPr>
          <a:xfrm>
            <a:off x="2223290" y="4593725"/>
            <a:ext cx="1067964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C5160-B00B-5374-5183-602E1FBF1522}"/>
              </a:ext>
            </a:extLst>
          </p:cNvPr>
          <p:cNvCxnSpPr/>
          <p:nvPr/>
        </p:nvCxnSpPr>
        <p:spPr>
          <a:xfrm flipV="1">
            <a:off x="1895378" y="1951009"/>
            <a:ext cx="0" cy="26427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5179947-15CB-3E94-C799-4E3207C220C9}"/>
                  </a:ext>
                </a:extLst>
              </p:cNvPr>
              <p:cNvSpPr txBox="1"/>
              <p:nvPr/>
            </p:nvSpPr>
            <p:spPr>
              <a:xfrm>
                <a:off x="2379861" y="3218638"/>
                <a:ext cx="37741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 sz="360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HK" sz="360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5179947-15CB-3E94-C799-4E3207C22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9861" y="3218638"/>
                <a:ext cx="377411" cy="553998"/>
              </a:xfrm>
              <a:prstGeom prst="rect">
                <a:avLst/>
              </a:prstGeom>
              <a:blipFill>
                <a:blip r:embed="rId3"/>
                <a:stretch>
                  <a:fillRect l="-26667" r="-26667" b="-4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弧形 13">
            <a:extLst>
              <a:ext uri="{FF2B5EF4-FFF2-40B4-BE49-F238E27FC236}">
                <a16:creationId xmlns:a16="http://schemas.microsoft.com/office/drawing/2014/main" id="{3AADCDC1-063B-A1D3-C578-6C6468A10A48}"/>
              </a:ext>
            </a:extLst>
          </p:cNvPr>
          <p:cNvSpPr/>
          <p:nvPr/>
        </p:nvSpPr>
        <p:spPr>
          <a:xfrm>
            <a:off x="1330072" y="3599145"/>
            <a:ext cx="1408275" cy="1353964"/>
          </a:xfrm>
          <a:prstGeom prst="arc">
            <a:avLst>
              <a:gd name="adj1" fmla="val 15623177"/>
              <a:gd name="adj2" fmla="val 21328357"/>
            </a:avLst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04B3557-66C4-B063-12FA-0ED73AFCBE94}"/>
              </a:ext>
            </a:extLst>
          </p:cNvPr>
          <p:cNvCxnSpPr>
            <a:cxnSpLocks/>
          </p:cNvCxnSpPr>
          <p:nvPr/>
        </p:nvCxnSpPr>
        <p:spPr>
          <a:xfrm>
            <a:off x="2826300" y="4126324"/>
            <a:ext cx="429412" cy="50222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9FB7D8C-6E4D-4994-377D-E3C35A82456F}"/>
                  </a:ext>
                </a:extLst>
              </p:cNvPr>
              <p:cNvSpPr txBox="1"/>
              <p:nvPr/>
            </p:nvSpPr>
            <p:spPr>
              <a:xfrm>
                <a:off x="2457191" y="4342914"/>
                <a:ext cx="18947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HK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9FB7D8C-6E4D-4994-377D-E3C35A824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7191" y="4342914"/>
                <a:ext cx="189475" cy="276999"/>
              </a:xfrm>
              <a:prstGeom prst="rect">
                <a:avLst/>
              </a:prstGeom>
              <a:blipFill>
                <a:blip r:embed="rId4"/>
                <a:stretch>
                  <a:fillRect l="-25000" r="-25000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F55321-1660-41AD-DF59-A77F61D2F333}"/>
                  </a:ext>
                </a:extLst>
              </p:cNvPr>
              <p:cNvSpPr txBox="1"/>
              <p:nvPr/>
            </p:nvSpPr>
            <p:spPr>
              <a:xfrm>
                <a:off x="3031315" y="4082956"/>
                <a:ext cx="3061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HK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F55321-1660-41AD-DF59-A77F61D2F3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1315" y="4082956"/>
                <a:ext cx="306109" cy="276999"/>
              </a:xfrm>
              <a:prstGeom prst="rect">
                <a:avLst/>
              </a:prstGeom>
              <a:blipFill>
                <a:blip r:embed="rId5"/>
                <a:stretch>
                  <a:fillRect l="-16000" r="-4000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1BB414-EF2B-5CFA-66F7-BCB691C4FBC3}"/>
                  </a:ext>
                </a:extLst>
              </p:cNvPr>
              <p:cNvSpPr txBox="1"/>
              <p:nvPr/>
            </p:nvSpPr>
            <p:spPr>
              <a:xfrm>
                <a:off x="2506716" y="4555796"/>
                <a:ext cx="55149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HK" b="0" i="1" smtClean="0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zh-HK" altLang="en-US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1BB414-EF2B-5CFA-66F7-BCB691C4FB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6716" y="4555796"/>
                <a:ext cx="55149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Diagram 23">
                <a:extLst>
                  <a:ext uri="{FF2B5EF4-FFF2-40B4-BE49-F238E27FC236}">
                    <a16:creationId xmlns:a16="http://schemas.microsoft.com/office/drawing/2014/main" id="{8C194163-D3DA-ACAB-748A-BFCD13C6468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22674589"/>
                  </p:ext>
                </p:extLst>
              </p:nvPr>
            </p:nvGraphicFramePr>
            <p:xfrm>
              <a:off x="5929035" y="1846513"/>
              <a:ext cx="5697720" cy="31698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Choice>
        <mc:Fallback xmlns="">
          <p:graphicFrame>
            <p:nvGraphicFramePr>
              <p:cNvPr id="24" name="Diagram 23">
                <a:extLst>
                  <a:ext uri="{FF2B5EF4-FFF2-40B4-BE49-F238E27FC236}">
                    <a16:creationId xmlns:a16="http://schemas.microsoft.com/office/drawing/2014/main" id="{8C194163-D3DA-ACAB-748A-BFCD13C6468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22674589"/>
                  </p:ext>
                </p:extLst>
              </p:nvPr>
            </p:nvGraphicFramePr>
            <p:xfrm>
              <a:off x="5929035" y="1846513"/>
              <a:ext cx="5697720" cy="3169828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</mc:Fallback>
      </mc:AlternateContent>
      <p:pic>
        <p:nvPicPr>
          <p:cNvPr id="28" name="Google Shape;482;p9">
            <a:extLst>
              <a:ext uri="{FF2B5EF4-FFF2-40B4-BE49-F238E27FC236}">
                <a16:creationId xmlns:a16="http://schemas.microsoft.com/office/drawing/2014/main" id="{CD6675EA-A36B-0BAA-3E05-E0CF4E961780}"/>
              </a:ext>
            </a:extLst>
          </p:cNvPr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3110837" y="859455"/>
            <a:ext cx="1673513" cy="1597868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CE997F1-5F23-573F-3452-732F0F931D8C}"/>
                  </a:ext>
                </a:extLst>
              </p:cNvPr>
              <p:cNvSpPr txBox="1"/>
              <p:nvPr/>
            </p:nvSpPr>
            <p:spPr>
              <a:xfrm>
                <a:off x="1434468" y="4267312"/>
                <a:ext cx="3061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altLang="zh-HK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HK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CE997F1-5F23-573F-3452-732F0F931D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4468" y="4267312"/>
                <a:ext cx="306109" cy="276999"/>
              </a:xfrm>
              <a:prstGeom prst="rect">
                <a:avLst/>
              </a:prstGeom>
              <a:blipFill>
                <a:blip r:embed="rId17"/>
                <a:stretch>
                  <a:fillRect l="-15385" r="-3846" b="-1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630A4D9-6CCE-A9D7-08EB-839B9808B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9172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Lambert’s Cosine Law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568785-CA2C-E2FE-0FD7-00114D601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9640" y="1079251"/>
            <a:ext cx="5069544" cy="4440379"/>
          </a:xfrm>
          <a:prstGeom prst="rect">
            <a:avLst/>
          </a:prstGeom>
          <a:solidFill>
            <a:schemeClr val="bg1"/>
          </a:solidFill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Straight Arrow Connector 15">
            <a:extLst>
              <a:ext uri="{FF2B5EF4-FFF2-40B4-BE49-F238E27FC236}">
                <a16:creationId xmlns:a16="http://schemas.microsoft.com/office/drawing/2014/main" id="{C2B6496D-6BFB-D8F1-79D4-B3549E706E19}"/>
              </a:ext>
            </a:extLst>
          </p:cNvPr>
          <p:cNvCxnSpPr>
            <a:cxnSpLocks/>
          </p:cNvCxnSpPr>
          <p:nvPr/>
        </p:nvCxnSpPr>
        <p:spPr>
          <a:xfrm>
            <a:off x="1536938" y="4628590"/>
            <a:ext cx="662835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7">
            <a:extLst>
              <a:ext uri="{FF2B5EF4-FFF2-40B4-BE49-F238E27FC236}">
                <a16:creationId xmlns:a16="http://schemas.microsoft.com/office/drawing/2014/main" id="{4F1C2B4B-BB75-6DA0-7101-F3DC52A72CF4}"/>
              </a:ext>
            </a:extLst>
          </p:cNvPr>
          <p:cNvCxnSpPr>
            <a:cxnSpLocks/>
          </p:cNvCxnSpPr>
          <p:nvPr/>
        </p:nvCxnSpPr>
        <p:spPr>
          <a:xfrm>
            <a:off x="2527685" y="4628590"/>
            <a:ext cx="1067964" cy="0"/>
          </a:xfrm>
          <a:prstGeom prst="straightConnector1">
            <a:avLst/>
          </a:prstGeom>
          <a:ln w="38100">
            <a:solidFill>
              <a:srgbClr val="7030A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C5160-B00B-5374-5183-602E1FBF1522}"/>
              </a:ext>
            </a:extLst>
          </p:cNvPr>
          <p:cNvCxnSpPr/>
          <p:nvPr/>
        </p:nvCxnSpPr>
        <p:spPr>
          <a:xfrm flipV="1">
            <a:off x="2199773" y="1985874"/>
            <a:ext cx="0" cy="26427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5179947-15CB-3E94-C799-4E3207C220C9}"/>
                  </a:ext>
                </a:extLst>
              </p:cNvPr>
              <p:cNvSpPr txBox="1"/>
              <p:nvPr/>
            </p:nvSpPr>
            <p:spPr>
              <a:xfrm>
                <a:off x="2684256" y="3253503"/>
                <a:ext cx="37741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 sz="3600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HK" sz="360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5179947-15CB-3E94-C799-4E3207C220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256" y="3253503"/>
                <a:ext cx="377411" cy="553998"/>
              </a:xfrm>
              <a:prstGeom prst="rect">
                <a:avLst/>
              </a:prstGeom>
              <a:blipFill>
                <a:blip r:embed="rId3"/>
                <a:stretch>
                  <a:fillRect l="-30000" r="-26667" b="-6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弧形 13">
            <a:extLst>
              <a:ext uri="{FF2B5EF4-FFF2-40B4-BE49-F238E27FC236}">
                <a16:creationId xmlns:a16="http://schemas.microsoft.com/office/drawing/2014/main" id="{3AADCDC1-063B-A1D3-C578-6C6468A10A48}"/>
              </a:ext>
            </a:extLst>
          </p:cNvPr>
          <p:cNvSpPr/>
          <p:nvPr/>
        </p:nvSpPr>
        <p:spPr>
          <a:xfrm>
            <a:off x="1634467" y="3634010"/>
            <a:ext cx="1408275" cy="1353964"/>
          </a:xfrm>
          <a:prstGeom prst="arc">
            <a:avLst>
              <a:gd name="adj1" fmla="val 15623177"/>
              <a:gd name="adj2" fmla="val 21328357"/>
            </a:avLst>
          </a:prstGeom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04B3557-66C4-B063-12FA-0ED73AFCBE94}"/>
              </a:ext>
            </a:extLst>
          </p:cNvPr>
          <p:cNvCxnSpPr>
            <a:cxnSpLocks/>
          </p:cNvCxnSpPr>
          <p:nvPr/>
        </p:nvCxnSpPr>
        <p:spPr>
          <a:xfrm>
            <a:off x="3130695" y="4161189"/>
            <a:ext cx="429412" cy="50222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9FB7D8C-6E4D-4994-377D-E3C35A82456F}"/>
                  </a:ext>
                </a:extLst>
              </p:cNvPr>
              <p:cNvSpPr txBox="1"/>
              <p:nvPr/>
            </p:nvSpPr>
            <p:spPr>
              <a:xfrm>
                <a:off x="2761586" y="4377779"/>
                <a:ext cx="18947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 i="1" smtClean="0">
                          <a:latin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HK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F9FB7D8C-6E4D-4994-377D-E3C35A8245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586" y="4377779"/>
                <a:ext cx="189475" cy="276999"/>
              </a:xfrm>
              <a:prstGeom prst="rect">
                <a:avLst/>
              </a:prstGeom>
              <a:blipFill>
                <a:blip r:embed="rId4"/>
                <a:stretch>
                  <a:fillRect l="-25000" r="-25000" b="-8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F55321-1660-41AD-DF59-A77F61D2F333}"/>
                  </a:ext>
                </a:extLst>
              </p:cNvPr>
              <p:cNvSpPr txBox="1"/>
              <p:nvPr/>
            </p:nvSpPr>
            <p:spPr>
              <a:xfrm>
                <a:off x="1762757" y="4654778"/>
                <a:ext cx="3873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HK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HK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altLang="zh-HK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HK" sz="2400"/>
              </a:p>
            </p:txBody>
          </p:sp>
        </mc:Choice>
        <mc:Fallback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F55321-1660-41AD-DF59-A77F61D2F3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2757" y="4654778"/>
                <a:ext cx="387349" cy="369332"/>
              </a:xfrm>
              <a:prstGeom prst="rect">
                <a:avLst/>
              </a:prstGeom>
              <a:blipFill>
                <a:blip r:embed="rId5"/>
                <a:stretch>
                  <a:fillRect l="-15625" r="-6250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1BB414-EF2B-5CFA-66F7-BCB691C4FBC3}"/>
                  </a:ext>
                </a:extLst>
              </p:cNvPr>
              <p:cNvSpPr txBox="1"/>
              <p:nvPr/>
            </p:nvSpPr>
            <p:spPr>
              <a:xfrm>
                <a:off x="2811111" y="4590661"/>
                <a:ext cx="551497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HK" sz="2400" b="0" i="1" smtClean="0"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zh-HK" altLang="en-US" sz="240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1BB414-EF2B-5CFA-66F7-BCB691C4FB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1111" y="4590661"/>
                <a:ext cx="551497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79663CD-D828-7CEE-4A45-69E759FD60C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1405822"/>
                <a:ext cx="5436404" cy="297195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Lambert’s cosine law:</a:t>
                </a:r>
                <a:b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</a:br>
                <a14:m>
                  <m:oMath xmlns:m="http://schemas.openxmlformats.org/officeDocument/2006/math">
                    <m:r>
                      <a:rPr lang="en-US" altLang="zh-TW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  <m:r>
                      <a:rPr lang="en-US" altLang="zh-TW" sz="20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TW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𝑐𝑜𝑠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br>
                  <a:rPr lang="en-US" sz="2000" i="1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r>
                      <a:rPr lang="en-US" altLang="zh-TW" sz="200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 = illuminance at angle of incidence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br>
                  <a:rPr lang="en-US" sz="2000" dirty="0">
                    <a:cs typeface="Times New Roman" panose="02020603050405020304" pitchFamily="18" charset="0"/>
                  </a:rPr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TW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= illuminance at normal incidence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With known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TW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,</a:t>
                </a:r>
                <a:b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</a:br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calculate values of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en-US" sz="2000" dirty="0"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 at different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US" sz="2000" dirty="0">
                    <a:cs typeface="Times New Roman" panose="02020603050405020304" pitchFamily="18" charset="0"/>
                  </a:rPr>
                  <a:t> in theory,</a:t>
                </a:r>
                <a:br>
                  <a:rPr lang="en-US" sz="2000" dirty="0">
                    <a:cs typeface="Times New Roman" panose="02020603050405020304" pitchFamily="18" charset="0"/>
                  </a:rPr>
                </a:br>
                <a:r>
                  <a:rPr lang="en-US" sz="2000" dirty="0">
                    <a:cs typeface="Times New Roman" panose="02020603050405020304" pitchFamily="18" charset="0"/>
                    <a:sym typeface="Wingdings" pitchFamily="2" charset="2"/>
                  </a:rPr>
                  <a:t>compare with experimental values of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endParaRPr lang="en-US" sz="2000" dirty="0"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endParaRPr lang="en-US" sz="2000" dirty="0"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</p:txBody>
          </p:sp>
        </mc:Choice>
        <mc:Fallback>
          <p:sp>
            <p:nvSpPr>
              <p:cNvPr id="5" name="Content Placeholder 3">
                <a:extLst>
                  <a:ext uri="{FF2B5EF4-FFF2-40B4-BE49-F238E27FC236}">
                    <a16:creationId xmlns:a16="http://schemas.microsoft.com/office/drawing/2014/main" id="{779663CD-D828-7CEE-4A45-69E759FD60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405822"/>
                <a:ext cx="5436404" cy="2971957"/>
              </a:xfrm>
              <a:prstGeom prst="rect">
                <a:avLst/>
              </a:prstGeom>
              <a:blipFill>
                <a:blip r:embed="rId7"/>
                <a:stretch>
                  <a:fillRect l="-932" t="-85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Google Shape;676;p22">
            <a:extLst>
              <a:ext uri="{FF2B5EF4-FFF2-40B4-BE49-F238E27FC236}">
                <a16:creationId xmlns:a16="http://schemas.microsoft.com/office/drawing/2014/main" id="{6BD73AB0-D3D5-1652-3FEA-3519D3246B30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t="11306" b="19304"/>
          <a:stretch/>
        </p:blipFill>
        <p:spPr>
          <a:xfrm>
            <a:off x="7585441" y="4218685"/>
            <a:ext cx="1836440" cy="180232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8085B-BDA1-8A37-ED6D-381B41E07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08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Typical Types of Solar Panels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9FC7F-FB1C-2B4E-BEB6-53E48C6FC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1326996"/>
            <a:ext cx="11050858" cy="503482"/>
          </a:xfrm>
        </p:spPr>
        <p:txBody>
          <a:bodyPr/>
          <a:lstStyle/>
          <a:p>
            <a:r>
              <a:rPr lang="en-US"/>
              <a:t>3 common types of solar panels made of silicon-based materials</a:t>
            </a:r>
          </a:p>
        </p:txBody>
      </p:sp>
      <p:grpSp>
        <p:nvGrpSpPr>
          <p:cNvPr id="21" name="群組 20"/>
          <p:cNvGrpSpPr/>
          <p:nvPr/>
        </p:nvGrpSpPr>
        <p:grpSpPr>
          <a:xfrm>
            <a:off x="726839" y="1854011"/>
            <a:ext cx="2986886" cy="3044295"/>
            <a:chOff x="726839" y="1854011"/>
            <a:chExt cx="2986886" cy="304429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D7D25CB-D558-B09E-6D67-2054820CC617}"/>
                </a:ext>
              </a:extLst>
            </p:cNvPr>
            <p:cNvGrpSpPr/>
            <p:nvPr/>
          </p:nvGrpSpPr>
          <p:grpSpPr>
            <a:xfrm>
              <a:off x="726839" y="1854011"/>
              <a:ext cx="2986886" cy="2161036"/>
              <a:chOff x="576161" y="1854011"/>
              <a:chExt cx="2986886" cy="2161036"/>
            </a:xfrm>
            <a:noFill/>
          </p:grpSpPr>
          <p:sp>
            <p:nvSpPr>
              <p:cNvPr id="5" name="矩形 8">
                <a:extLst>
                  <a:ext uri="{FF2B5EF4-FFF2-40B4-BE49-F238E27FC236}">
                    <a16:creationId xmlns:a16="http://schemas.microsoft.com/office/drawing/2014/main" id="{83AFE1FF-5FEB-AB13-D20C-D2E05AB4B03B}"/>
                  </a:ext>
                </a:extLst>
              </p:cNvPr>
              <p:cNvSpPr/>
              <p:nvPr/>
            </p:nvSpPr>
            <p:spPr>
              <a:xfrm>
                <a:off x="1129947" y="1854011"/>
                <a:ext cx="1967783" cy="4001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algn="ctr"/>
                <a:r>
                  <a:rPr lang="en-US" sz="2000" b="1">
                    <a:ea typeface="Open Sans" panose="020B0606030504020204" pitchFamily="34" charset="0"/>
                    <a:cs typeface="Open Sans" panose="020B0606030504020204" pitchFamily="34" charset="0"/>
                  </a:rPr>
                  <a:t>Monocrystalline </a:t>
                </a:r>
              </a:p>
            </p:txBody>
          </p:sp>
          <p:pic>
            <p:nvPicPr>
              <p:cNvPr id="6" name="圖片 9">
                <a:extLst>
                  <a:ext uri="{FF2B5EF4-FFF2-40B4-BE49-F238E27FC236}">
                    <a16:creationId xmlns:a16="http://schemas.microsoft.com/office/drawing/2014/main" id="{CC81F6C4-D634-3A66-5E5C-76881F14BC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6161" y="2377231"/>
                <a:ext cx="1539698" cy="1637816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7" name="圖片 13">
                <a:extLst>
                  <a:ext uri="{FF2B5EF4-FFF2-40B4-BE49-F238E27FC236}">
                    <a16:creationId xmlns:a16="http://schemas.microsoft.com/office/drawing/2014/main" id="{A46AC2BE-CA8B-8EC5-4196-193AA3046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85116" y="2741359"/>
                <a:ext cx="1377931" cy="1056709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sp>
          <p:nvSpPr>
            <p:cNvPr id="16" name="文字方塊 8">
              <a:extLst>
                <a:ext uri="{FF2B5EF4-FFF2-40B4-BE49-F238E27FC236}">
                  <a16:creationId xmlns:a16="http://schemas.microsoft.com/office/drawing/2014/main" id="{C38F6926-D8D8-ECDD-2584-72F6547C3E40}"/>
                </a:ext>
              </a:extLst>
            </p:cNvPr>
            <p:cNvSpPr txBox="1"/>
            <p:nvPr/>
          </p:nvSpPr>
          <p:spPr>
            <a:xfrm>
              <a:off x="885871" y="4190420"/>
              <a:ext cx="2670130" cy="707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HK" sz="2000"/>
                <a:t>A single, continuous and unbroken crystal</a:t>
              </a:r>
              <a:endParaRPr lang="en-US" sz="2000"/>
            </a:p>
          </p:txBody>
        </p:sp>
      </p:grpSp>
      <p:grpSp>
        <p:nvGrpSpPr>
          <p:cNvPr id="22" name="群組 21"/>
          <p:cNvGrpSpPr/>
          <p:nvPr/>
        </p:nvGrpSpPr>
        <p:grpSpPr>
          <a:xfrm>
            <a:off x="4518609" y="1854011"/>
            <a:ext cx="3119984" cy="3005427"/>
            <a:chOff x="4518609" y="1854011"/>
            <a:chExt cx="3119984" cy="300542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AACA85B-E615-6202-E40E-17A668BB8A66}"/>
                </a:ext>
              </a:extLst>
            </p:cNvPr>
            <p:cNvGrpSpPr/>
            <p:nvPr/>
          </p:nvGrpSpPr>
          <p:grpSpPr>
            <a:xfrm>
              <a:off x="4518609" y="1854011"/>
              <a:ext cx="3119984" cy="2161036"/>
              <a:chOff x="4518609" y="1854011"/>
              <a:chExt cx="3119984" cy="2161036"/>
            </a:xfrm>
            <a:noFill/>
          </p:grpSpPr>
          <p:sp>
            <p:nvSpPr>
              <p:cNvPr id="9" name="矩形 11">
                <a:extLst>
                  <a:ext uri="{FF2B5EF4-FFF2-40B4-BE49-F238E27FC236}">
                    <a16:creationId xmlns:a16="http://schemas.microsoft.com/office/drawing/2014/main" id="{B54D22CC-F394-28D6-5F26-82140152AA99}"/>
                  </a:ext>
                </a:extLst>
              </p:cNvPr>
              <p:cNvSpPr/>
              <p:nvPr/>
            </p:nvSpPr>
            <p:spPr>
              <a:xfrm>
                <a:off x="5234418" y="1854011"/>
                <a:ext cx="1723164" cy="4001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algn="ctr"/>
                <a:r>
                  <a:rPr lang="en-US" sz="2000" b="1">
                    <a:ea typeface="Open Sans" panose="020B0606030504020204" pitchFamily="34" charset="0"/>
                    <a:cs typeface="Open Sans" panose="020B0606030504020204" pitchFamily="34" charset="0"/>
                  </a:rPr>
                  <a:t>Polycrystalline</a:t>
                </a:r>
              </a:p>
            </p:txBody>
          </p:sp>
          <p:pic>
            <p:nvPicPr>
              <p:cNvPr id="10" name="圖片 12">
                <a:extLst>
                  <a:ext uri="{FF2B5EF4-FFF2-40B4-BE49-F238E27FC236}">
                    <a16:creationId xmlns:a16="http://schemas.microsoft.com/office/drawing/2014/main" id="{25543ABF-0A2D-C2E9-CAB1-3A99ABCA7B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8609" y="2374481"/>
                <a:ext cx="1849671" cy="1640566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1" name="圖片 6">
                <a:extLst>
                  <a:ext uri="{FF2B5EF4-FFF2-40B4-BE49-F238E27FC236}">
                    <a16:creationId xmlns:a16="http://schemas.microsoft.com/office/drawing/2014/main" id="{92861490-4501-36F8-0E58-615AB14B26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7559" y="2741359"/>
                <a:ext cx="1101034" cy="1056709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sp>
          <p:nvSpPr>
            <p:cNvPr id="17" name="文字方塊 8">
              <a:extLst>
                <a:ext uri="{FF2B5EF4-FFF2-40B4-BE49-F238E27FC236}">
                  <a16:creationId xmlns:a16="http://schemas.microsoft.com/office/drawing/2014/main" id="{3E680D99-30DD-9CB8-4FBC-DA1E81D5DCDF}"/>
                </a:ext>
              </a:extLst>
            </p:cNvPr>
            <p:cNvSpPr txBox="1"/>
            <p:nvPr/>
          </p:nvSpPr>
          <p:spPr>
            <a:xfrm>
              <a:off x="4863892" y="4151552"/>
              <a:ext cx="2464214" cy="7078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HK" sz="2000"/>
                <a:t>Composite of crystal grains</a:t>
              </a:r>
              <a:endParaRPr lang="en-US" sz="2000"/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8323828" y="1854011"/>
            <a:ext cx="3109676" cy="2697651"/>
            <a:chOff x="8323828" y="1854011"/>
            <a:chExt cx="3109676" cy="269765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A8A0DF1-B90D-57CA-818F-F43264D5E4A0}"/>
                </a:ext>
              </a:extLst>
            </p:cNvPr>
            <p:cNvGrpSpPr/>
            <p:nvPr/>
          </p:nvGrpSpPr>
          <p:grpSpPr>
            <a:xfrm>
              <a:off x="8323828" y="1854011"/>
              <a:ext cx="3109676" cy="2184570"/>
              <a:chOff x="8402419" y="1830477"/>
              <a:chExt cx="3109676" cy="2184570"/>
            </a:xfrm>
            <a:noFill/>
          </p:grpSpPr>
          <p:sp>
            <p:nvSpPr>
              <p:cNvPr id="13" name="矩形 5">
                <a:extLst>
                  <a:ext uri="{FF2B5EF4-FFF2-40B4-BE49-F238E27FC236}">
                    <a16:creationId xmlns:a16="http://schemas.microsoft.com/office/drawing/2014/main" id="{7E06BED6-31D5-8A3C-C9B1-86B43DD2B587}"/>
                  </a:ext>
                </a:extLst>
              </p:cNvPr>
              <p:cNvSpPr/>
              <p:nvPr/>
            </p:nvSpPr>
            <p:spPr>
              <a:xfrm>
                <a:off x="9041820" y="1830477"/>
                <a:ext cx="2180726" cy="40011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 algn="ctr"/>
                <a:r>
                  <a:rPr lang="en-US" sz="2000" b="1">
                    <a:ea typeface="Open Sans" panose="020B0606030504020204" pitchFamily="34" charset="0"/>
                    <a:cs typeface="Open Sans" panose="020B0606030504020204" pitchFamily="34" charset="0"/>
                  </a:rPr>
                  <a:t>Amorphous Silicon</a:t>
                </a:r>
              </a:p>
            </p:txBody>
          </p:sp>
          <p:pic>
            <p:nvPicPr>
              <p:cNvPr id="14" name="圖片 6">
                <a:extLst>
                  <a:ext uri="{FF2B5EF4-FFF2-40B4-BE49-F238E27FC236}">
                    <a16:creationId xmlns:a16="http://schemas.microsoft.com/office/drawing/2014/main" id="{42AC0631-7E84-7726-B0B7-5CF7EDD79A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02419" y="2377231"/>
                <a:ext cx="1633106" cy="1637816"/>
              </a:xfrm>
              <a:prstGeom prst="rect">
                <a:avLst/>
              </a:prstGeom>
              <a:grpFill/>
              <a:ln>
                <a:noFill/>
              </a:ln>
            </p:spPr>
          </p:pic>
          <p:pic>
            <p:nvPicPr>
              <p:cNvPr id="15" name="圖片 7">
                <a:extLst>
                  <a:ext uri="{FF2B5EF4-FFF2-40B4-BE49-F238E27FC236}">
                    <a16:creationId xmlns:a16="http://schemas.microsoft.com/office/drawing/2014/main" id="{EE4E91E6-8FD7-140C-78BA-8EC94393E3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04806" y="2703291"/>
                <a:ext cx="1307289" cy="1132843"/>
              </a:xfrm>
              <a:prstGeom prst="rect">
                <a:avLst/>
              </a:prstGeom>
              <a:grpFill/>
              <a:ln>
                <a:noFill/>
              </a:ln>
            </p:spPr>
          </p:pic>
        </p:grpSp>
        <p:sp>
          <p:nvSpPr>
            <p:cNvPr id="18" name="文字方塊 8">
              <a:extLst>
                <a:ext uri="{FF2B5EF4-FFF2-40B4-BE49-F238E27FC236}">
                  <a16:creationId xmlns:a16="http://schemas.microsoft.com/office/drawing/2014/main" id="{8B5A0D24-AD65-C038-1025-DA87456546C5}"/>
                </a:ext>
              </a:extLst>
            </p:cNvPr>
            <p:cNvSpPr txBox="1"/>
            <p:nvPr/>
          </p:nvSpPr>
          <p:spPr>
            <a:xfrm>
              <a:off x="8608990" y="4151552"/>
              <a:ext cx="2697140" cy="4001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HK" sz="2000"/>
                <a:t>Disordered structure</a:t>
              </a:r>
              <a:endParaRPr lang="en-US" sz="2000"/>
            </a:p>
          </p:txBody>
        </p:sp>
      </p:grpSp>
      <p:pic>
        <p:nvPicPr>
          <p:cNvPr id="19" name="Google Shape;676;p22">
            <a:extLst>
              <a:ext uri="{FF2B5EF4-FFF2-40B4-BE49-F238E27FC236}">
                <a16:creationId xmlns:a16="http://schemas.microsoft.com/office/drawing/2014/main" id="{FB642C6E-2F0F-DAAD-45FF-C0A09AB02938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 t="11306" b="19304"/>
          <a:stretch/>
        </p:blipFill>
        <p:spPr>
          <a:xfrm>
            <a:off x="7328106" y="4309272"/>
            <a:ext cx="1715976" cy="1684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ounded Rectangular Callout 19">
            <a:extLst>
              <a:ext uri="{FF2B5EF4-FFF2-40B4-BE49-F238E27FC236}">
                <a16:creationId xmlns:a16="http://schemas.microsoft.com/office/drawing/2014/main" id="{13E8805D-C707-EBD7-C111-2FF1BE1DFC58}"/>
              </a:ext>
            </a:extLst>
          </p:cNvPr>
          <p:cNvSpPr/>
          <p:nvPr/>
        </p:nvSpPr>
        <p:spPr>
          <a:xfrm>
            <a:off x="3155614" y="5027522"/>
            <a:ext cx="3975331" cy="503482"/>
          </a:xfrm>
          <a:prstGeom prst="wedgeRoundRectCallout">
            <a:avLst>
              <a:gd name="adj1" fmla="val 59276"/>
              <a:gd name="adj2" fmla="val 11293"/>
              <a:gd name="adj3" fmla="val 16667"/>
            </a:avLst>
          </a:prstGeom>
          <a:solidFill>
            <a:srgbClr val="FFE69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They were introduced in Kit 1.4!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57356720-EE27-874D-3C7A-DACE7DEA3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52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Experiment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DE20C3-9EC6-B834-58EB-530211264F7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340258"/>
                <a:ext cx="6825059" cy="2239524"/>
              </a:xfrm>
            </p:spPr>
            <p:txBody>
              <a:bodyPr>
                <a:normAutofit/>
              </a:bodyPr>
              <a:lstStyle/>
              <a:p>
                <a:r>
                  <a:rPr lang="en-US"/>
                  <a:t>Fixed smartphone (as a light meter) measures illuminance</a:t>
                </a:r>
              </a:p>
              <a:p>
                <a:r>
                  <a:rPr lang="en-US"/>
                  <a:t>Another smartphone (as a light source) fixed on a metal arm that can be rotated about the light meter</a:t>
                </a:r>
              </a:p>
              <a:p>
                <a:r>
                  <a:rPr lang="en-US"/>
                  <a:t>Angle of incidence measured by protractor</a:t>
                </a:r>
              </a:p>
              <a:p>
                <a:r>
                  <a:rPr lang="en-US"/>
                  <a:t>Plot illuminance 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𝐸</m:t>
                    </m:r>
                  </m:oMath>
                </a14:m>
                <a:r>
                  <a:rPr lang="en-US" dirty="0"/>
                  <a:t> </a:t>
                </a:r>
                <a:r>
                  <a:rPr lang="en-US"/>
                  <a:t>vs angle of incidence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𝜃</m:t>
                    </m:r>
                  </m:oMath>
                </a14:m>
                <a:r>
                  <a:rPr lang="en-GB" sz="2000"/>
                  <a:t>,</a:t>
                </a:r>
                <a:r>
                  <a:rPr lang="en-US" sz="2000"/>
                  <a:t> c</a:t>
                </a:r>
                <a:r>
                  <a:rPr lang="en-US"/>
                  <a:t>ompare experimental results with theory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7DE20C3-9EC6-B834-58EB-530211264F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340258"/>
                <a:ext cx="6825059" cy="2239524"/>
              </a:xfrm>
              <a:blipFill>
                <a:blip r:embed="rId2"/>
                <a:stretch>
                  <a:fillRect l="-929" t="-3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群組 3">
            <a:extLst>
              <a:ext uri="{FF2B5EF4-FFF2-40B4-BE49-F238E27FC236}">
                <a16:creationId xmlns:a16="http://schemas.microsoft.com/office/drawing/2014/main" id="{50F56C8E-B1C9-3814-6856-81F1A1CE1932}"/>
              </a:ext>
            </a:extLst>
          </p:cNvPr>
          <p:cNvGrpSpPr/>
          <p:nvPr/>
        </p:nvGrpSpPr>
        <p:grpSpPr>
          <a:xfrm>
            <a:off x="7139610" y="1426389"/>
            <a:ext cx="4738173" cy="4135920"/>
            <a:chOff x="7148986" y="1122116"/>
            <a:chExt cx="4738173" cy="4135920"/>
          </a:xfrm>
          <a:solidFill>
            <a:schemeClr val="bg1"/>
          </a:solidFill>
        </p:grpSpPr>
        <p:pic>
          <p:nvPicPr>
            <p:cNvPr id="23" name="內容版面配置區 3">
              <a:extLst>
                <a:ext uri="{FF2B5EF4-FFF2-40B4-BE49-F238E27FC236}">
                  <a16:creationId xmlns:a16="http://schemas.microsoft.com/office/drawing/2014/main" id="{D9F866FB-09D2-A1EA-5530-CFB342C56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48986" y="1752881"/>
              <a:ext cx="4738173" cy="3505155"/>
            </a:xfrm>
            <a:prstGeom prst="rect">
              <a:avLst/>
            </a:prstGeom>
            <a:grpFill/>
          </p:spPr>
        </p:pic>
        <p:sp>
          <p:nvSpPr>
            <p:cNvPr id="24" name="文字方塊 4">
              <a:extLst>
                <a:ext uri="{FF2B5EF4-FFF2-40B4-BE49-F238E27FC236}">
                  <a16:creationId xmlns:a16="http://schemas.microsoft.com/office/drawing/2014/main" id="{34BA360E-438A-3083-515E-991E78544E53}"/>
                </a:ext>
              </a:extLst>
            </p:cNvPr>
            <p:cNvSpPr txBox="1"/>
            <p:nvPr/>
          </p:nvSpPr>
          <p:spPr>
            <a:xfrm>
              <a:off x="7733801" y="1122116"/>
              <a:ext cx="16667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smartphone </a:t>
              </a:r>
            </a:p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(as light source)</a:t>
              </a:r>
            </a:p>
          </p:txBody>
        </p:sp>
        <p:sp>
          <p:nvSpPr>
            <p:cNvPr id="25" name="文字方塊 5">
              <a:extLst>
                <a:ext uri="{FF2B5EF4-FFF2-40B4-BE49-F238E27FC236}">
                  <a16:creationId xmlns:a16="http://schemas.microsoft.com/office/drawing/2014/main" id="{616E0984-1870-A517-02CD-08E568C49E61}"/>
                </a:ext>
              </a:extLst>
            </p:cNvPr>
            <p:cNvSpPr txBox="1"/>
            <p:nvPr/>
          </p:nvSpPr>
          <p:spPr>
            <a:xfrm>
              <a:off x="7676706" y="4473207"/>
              <a:ext cx="16119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smartphone </a:t>
              </a:r>
            </a:p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(as light meter)</a:t>
              </a:r>
            </a:p>
          </p:txBody>
        </p:sp>
        <p:sp>
          <p:nvSpPr>
            <p:cNvPr id="26" name="文字方塊 6">
              <a:extLst>
                <a:ext uri="{FF2B5EF4-FFF2-40B4-BE49-F238E27FC236}">
                  <a16:creationId xmlns:a16="http://schemas.microsoft.com/office/drawing/2014/main" id="{F6945230-91C9-C8AA-7136-5021085CFA53}"/>
                </a:ext>
              </a:extLst>
            </p:cNvPr>
            <p:cNvSpPr txBox="1"/>
            <p:nvPr/>
          </p:nvSpPr>
          <p:spPr>
            <a:xfrm>
              <a:off x="10333947" y="3482445"/>
              <a:ext cx="11918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Protractor 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CF40328D-7ACF-BAE0-0FE4-5E494BADF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329" y="3579782"/>
            <a:ext cx="3332934" cy="2319333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2E055-7AA0-6E92-15D0-974EB2E82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Fair Test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5017D45-3AB7-4DB6-DCAE-F8D2A164E187}"/>
              </a:ext>
            </a:extLst>
          </p:cNvPr>
          <p:cNvSpPr/>
          <p:nvPr/>
        </p:nvSpPr>
        <p:spPr>
          <a:xfrm>
            <a:off x="3229262" y="1861629"/>
            <a:ext cx="7519988" cy="1171969"/>
          </a:xfrm>
          <a:prstGeom prst="wedgeRoundRectCallout">
            <a:avLst>
              <a:gd name="adj1" fmla="val -61073"/>
              <a:gd name="adj2" fmla="val 145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Study the effect of </a:t>
            </a:r>
            <a:r>
              <a:rPr lang="en-US" sz="2000" b="1" u="sng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factor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Keep all other factors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control variables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the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Compare the outcome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Google Shape;1154;p30">
            <a:extLst>
              <a:ext uri="{FF2B5EF4-FFF2-40B4-BE49-F238E27FC236}">
                <a16:creationId xmlns:a16="http://schemas.microsoft.com/office/drawing/2014/main" id="{D4CBD9A9-DCD7-9B91-9396-D887C0170C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5150" y="1887616"/>
            <a:ext cx="1928287" cy="18423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3">
            <a:extLst>
              <a:ext uri="{FF2B5EF4-FFF2-40B4-BE49-F238E27FC236}">
                <a16:creationId xmlns:a16="http://schemas.microsoft.com/office/drawing/2014/main" id="{AAB9FF63-CEBB-5D33-294D-E3336773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25174"/>
              </p:ext>
            </p:extLst>
          </p:nvPr>
        </p:nvGraphicFramePr>
        <p:xfrm>
          <a:off x="3062263" y="4646284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1272463105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Illuminance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DAA797-8C1E-6A7C-CD90-25B2A6B1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668063"/>
              </p:ext>
            </p:extLst>
          </p:nvPr>
        </p:nvGraphicFramePr>
        <p:xfrm>
          <a:off x="3062263" y="3278786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4212067447"/>
                    </a:ext>
                  </a:extLst>
                </a:gridCol>
              </a:tblGrid>
              <a:tr h="259601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Angle of incident light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71F914B-5361-D033-9ACD-9456A2BBB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099327"/>
              </p:ext>
            </p:extLst>
          </p:nvPr>
        </p:nvGraphicFramePr>
        <p:xfrm>
          <a:off x="3062263" y="3764415"/>
          <a:ext cx="7882562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2486644709"/>
                    </a:ext>
                  </a:extLst>
                </a:gridCol>
              </a:tblGrid>
              <a:tr h="231153">
                <a:tc rowSpan="2"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Control 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Distance from light source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  <a:tr h="211024">
                <a:tc vMerge="1"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Intensity of light source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757215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2174423-05BD-AC9D-05A6-D6D59C0F9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782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Experimental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81FA0A3D-1E90-7356-F973-F3D526A606E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0378078"/>
                  </p:ext>
                </p:extLst>
              </p:nvPr>
            </p:nvGraphicFramePr>
            <p:xfrm>
              <a:off x="895739" y="949862"/>
              <a:ext cx="4749233" cy="279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07853">
                      <a:extLst>
                        <a:ext uri="{9D8B030D-6E8A-4147-A177-3AD203B41FA5}">
                          <a16:colId xmlns:a16="http://schemas.microsoft.com/office/drawing/2014/main" val="4057570824"/>
                        </a:ext>
                      </a:extLst>
                    </a:gridCol>
                    <a:gridCol w="599090">
                      <a:extLst>
                        <a:ext uri="{9D8B030D-6E8A-4147-A177-3AD203B41FA5}">
                          <a16:colId xmlns:a16="http://schemas.microsoft.com/office/drawing/2014/main" val="1501184435"/>
                        </a:ext>
                      </a:extLst>
                    </a:gridCol>
                    <a:gridCol w="1072055">
                      <a:extLst>
                        <a:ext uri="{9D8B030D-6E8A-4147-A177-3AD203B41FA5}">
                          <a16:colId xmlns:a16="http://schemas.microsoft.com/office/drawing/2014/main" val="3350740431"/>
                        </a:ext>
                      </a:extLst>
                    </a:gridCol>
                    <a:gridCol w="1103586">
                      <a:extLst>
                        <a:ext uri="{9D8B030D-6E8A-4147-A177-3AD203B41FA5}">
                          <a16:colId xmlns:a16="http://schemas.microsoft.com/office/drawing/2014/main" val="405750452"/>
                        </a:ext>
                      </a:extLst>
                    </a:gridCol>
                    <a:gridCol w="1166649">
                      <a:extLst>
                        <a:ext uri="{9D8B030D-6E8A-4147-A177-3AD203B41FA5}">
                          <a16:colId xmlns:a16="http://schemas.microsoft.com/office/drawing/2014/main" val="3736040943"/>
                        </a:ext>
                      </a:extLst>
                    </a:gridCol>
                  </a:tblGrid>
                  <a:tr h="288290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Incident angle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a:rPr lang="en-US" sz="16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𝜃</m:t>
                              </m:r>
                            </m:oMath>
                          </a14:m>
                          <a:endParaRPr lang="en-US" sz="1600" kern="100" dirty="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HK" sz="16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DaunPenh"/>
                                  </a:rPr>
                                  <m:t>𝑐𝑜𝑠</m:t>
                                </m:r>
                                <m:r>
                                  <a:rPr lang="en-HK" sz="16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DaunPenh"/>
                                  </a:rPr>
                                  <m:t>𝜃</m:t>
                                </m:r>
                              </m:oMath>
                            </m:oMathPara>
                          </a14:m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Illuminance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TW" sz="16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r>
                                <a:rPr lang="en-US" altLang="zh-TW" sz="1600" i="1" dirty="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oMath>
                          </a14:m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Percentage error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81877558"/>
                      </a:ext>
                    </a:extLst>
                  </a:tr>
                  <a:tr h="28829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Measured value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Theoretical value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25069816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510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60118379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502.25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0.54%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2681814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484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479.24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5177811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450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441.67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1.63%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0332967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0.77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390.68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1.43%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15295289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0.64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327.82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5.26%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30041070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0.50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255.00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28.24%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107214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81FA0A3D-1E90-7356-F973-F3D526A606E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0378078"/>
                  </p:ext>
                </p:extLst>
              </p:nvPr>
            </p:nvGraphicFramePr>
            <p:xfrm>
              <a:off x="895739" y="949862"/>
              <a:ext cx="4749233" cy="2794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07853">
                      <a:extLst>
                        <a:ext uri="{9D8B030D-6E8A-4147-A177-3AD203B41FA5}">
                          <a16:colId xmlns:a16="http://schemas.microsoft.com/office/drawing/2014/main" val="4057570824"/>
                        </a:ext>
                      </a:extLst>
                    </a:gridCol>
                    <a:gridCol w="599090">
                      <a:extLst>
                        <a:ext uri="{9D8B030D-6E8A-4147-A177-3AD203B41FA5}">
                          <a16:colId xmlns:a16="http://schemas.microsoft.com/office/drawing/2014/main" val="1501184435"/>
                        </a:ext>
                      </a:extLst>
                    </a:gridCol>
                    <a:gridCol w="1072055">
                      <a:extLst>
                        <a:ext uri="{9D8B030D-6E8A-4147-A177-3AD203B41FA5}">
                          <a16:colId xmlns:a16="http://schemas.microsoft.com/office/drawing/2014/main" val="3350740431"/>
                        </a:ext>
                      </a:extLst>
                    </a:gridCol>
                    <a:gridCol w="1103586">
                      <a:extLst>
                        <a:ext uri="{9D8B030D-6E8A-4147-A177-3AD203B41FA5}">
                          <a16:colId xmlns:a16="http://schemas.microsoft.com/office/drawing/2014/main" val="405750452"/>
                        </a:ext>
                      </a:extLst>
                    </a:gridCol>
                    <a:gridCol w="1166649">
                      <a:extLst>
                        <a:ext uri="{9D8B030D-6E8A-4147-A177-3AD203B41FA5}">
                          <a16:colId xmlns:a16="http://schemas.microsoft.com/office/drawing/2014/main" val="3736040943"/>
                        </a:ext>
                      </a:extLst>
                    </a:gridCol>
                  </a:tblGrid>
                  <a:tr h="288290"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63" t="-4918" r="-487500" b="-275410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8298" t="-4918" r="-563830" b="-275410"/>
                          </a:stretch>
                        </a:blipFill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65116" t="-13043" r="-54070" b="-89565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Percentage error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81877558"/>
                      </a:ext>
                    </a:extLst>
                  </a:tr>
                  <a:tr h="4876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Measured value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Theoretical value 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25069816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510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60118379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502.25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0.54%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2681814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484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479.24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0.93%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75177811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450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441.67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1.63%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003329672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0.77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390.68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1.43%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415295289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0.64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301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327.82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5.26%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30041070"/>
                      </a:ext>
                    </a:extLst>
                  </a:tr>
                  <a:tr h="2882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60</a:t>
                          </a: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˚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0.50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255.00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28.24%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48107214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Google Shape;648;p19">
            <a:extLst>
              <a:ext uri="{FF2B5EF4-FFF2-40B4-BE49-F238E27FC236}">
                <a16:creationId xmlns:a16="http://schemas.microsoft.com/office/drawing/2014/main" id="{56B09E31-63D7-2C14-E045-231F20C75E1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369" y="3777868"/>
            <a:ext cx="1327155" cy="188107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圖表 8">
            <a:extLst>
              <a:ext uri="{FF2B5EF4-FFF2-40B4-BE49-F238E27FC236}">
                <a16:creationId xmlns:a16="http://schemas.microsoft.com/office/drawing/2014/main" id="{00000000-0008-0000-03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0231195"/>
              </p:ext>
            </p:extLst>
          </p:nvPr>
        </p:nvGraphicFramePr>
        <p:xfrm>
          <a:off x="6907132" y="859455"/>
          <a:ext cx="5103000" cy="498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ounded Rectangular Callout 6">
            <a:extLst>
              <a:ext uri="{FF2B5EF4-FFF2-40B4-BE49-F238E27FC236}">
                <a16:creationId xmlns:a16="http://schemas.microsoft.com/office/drawing/2014/main" id="{9F9B0B00-1506-F7AE-8A11-DDE64A1A4821}"/>
              </a:ext>
            </a:extLst>
          </p:cNvPr>
          <p:cNvSpPr/>
          <p:nvPr/>
        </p:nvSpPr>
        <p:spPr>
          <a:xfrm>
            <a:off x="2263243" y="3947433"/>
            <a:ext cx="4425336" cy="1597961"/>
          </a:xfrm>
          <a:prstGeom prst="wedgeRoundRectCallout">
            <a:avLst>
              <a:gd name="adj1" fmla="val -60930"/>
              <a:gd name="adj2" fmla="val 243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Results agree well with Lambert’s cosine law at small angles </a:t>
            </a:r>
          </a:p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For large angles, reflection of light by smartphone screen affects the results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FFAAC-9E50-F0CC-BCC4-8CF39B2A7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336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65400" y="1326995"/>
            <a:ext cx="7261200" cy="4671549"/>
          </a:xfrm>
        </p:spPr>
        <p:txBody>
          <a:bodyPr/>
          <a:lstStyle/>
          <a:p>
            <a:r>
              <a:rPr lang="en-US" dirty="0"/>
              <a:t>What are the independent variable, control variables and dependent variable in this experiment?</a:t>
            </a:r>
          </a:p>
          <a:p>
            <a:r>
              <a:rPr lang="en-US" dirty="0"/>
              <a:t>What does Lambert’s cosine law say about the relationship between illuminance and the angle of incidence? Briefly explain this relationship in terms of the distribution of light energy.</a:t>
            </a:r>
          </a:p>
          <a:p>
            <a:r>
              <a:rPr lang="en-US" dirty="0"/>
              <a:t>Why does the measured illuminance deviate from Lambert’s cosine law at large angles of incidence?</a:t>
            </a:r>
          </a:p>
          <a:p>
            <a:r>
              <a:rPr lang="en-US" dirty="0"/>
              <a:t>Give TWO factors that affect the angle of incidence of sunlight falling on a solar panel. (To be further discussed in Kit 4.1)</a:t>
            </a:r>
          </a:p>
          <a:p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96322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213FE12-31F5-B853-FC46-268552316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25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Kit 2.4</a:t>
            </a:r>
            <a:br>
              <a:rPr kumimoji="1" lang="en-HK" altLang="zh-TW"/>
            </a:br>
            <a:r>
              <a:rPr kumimoji="1" lang="en-HK" altLang="zh-TW"/>
              <a:t>Effect of EM Wavebands &amp; Different Types of Solar Panels</a:t>
            </a:r>
            <a:endParaRPr kumimoji="1"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/>
              <a:t>Performance of different solar panels  under different EM wavebands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D2067B08-695B-84AF-C58D-7D30004CB3F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44577" y="3956072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52B6EC9A-5E76-5D52-7333-B870A38330B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82755" y="3985506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306DED4-19B0-4C6E-8E63-62A00A4B8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33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Radiations from the Sun</a:t>
            </a:r>
          </a:p>
        </p:txBody>
      </p:sp>
      <p:pic>
        <p:nvPicPr>
          <p:cNvPr id="20" name="Google Shape;386;p16">
            <a:extLst>
              <a:ext uri="{FF2B5EF4-FFF2-40B4-BE49-F238E27FC236}">
                <a16:creationId xmlns:a16="http://schemas.microsoft.com/office/drawing/2014/main" id="{7C8EBB44-3EA0-BEE9-5A4B-164835CA2F0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24219" y="958441"/>
            <a:ext cx="1543563" cy="208666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ounded Rectangular Callout 20">
            <a:extLst>
              <a:ext uri="{FF2B5EF4-FFF2-40B4-BE49-F238E27FC236}">
                <a16:creationId xmlns:a16="http://schemas.microsoft.com/office/drawing/2014/main" id="{30EDBB44-328D-CBBA-44D5-1579A3C4DF29}"/>
              </a:ext>
            </a:extLst>
          </p:cNvPr>
          <p:cNvSpPr/>
          <p:nvPr/>
        </p:nvSpPr>
        <p:spPr>
          <a:xfrm>
            <a:off x="1637071" y="1204260"/>
            <a:ext cx="3125600" cy="1654817"/>
          </a:xfrm>
          <a:prstGeom prst="wedgeRoundRectCallout">
            <a:avLst>
              <a:gd name="adj1" fmla="val 60074"/>
              <a:gd name="adj2" fmla="val 699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Sunlight reaching the ground contains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Infrared (IR)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Visible light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Ultraviolet (UV)</a:t>
            </a:r>
          </a:p>
        </p:txBody>
      </p:sp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55DB974F-7E31-8116-2B49-833CA9BB5D24}"/>
              </a:ext>
            </a:extLst>
          </p:cNvPr>
          <p:cNvSpPr/>
          <p:nvPr/>
        </p:nvSpPr>
        <p:spPr>
          <a:xfrm>
            <a:off x="7429330" y="2001775"/>
            <a:ext cx="3387600" cy="857302"/>
          </a:xfrm>
          <a:prstGeom prst="wedgeRoundRectCallout">
            <a:avLst>
              <a:gd name="adj1" fmla="val -63591"/>
              <a:gd name="adj2" fmla="val -5537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Use different light sources for the experiment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EDAC51-F149-2168-715A-7C3F182FBB54}"/>
              </a:ext>
            </a:extLst>
          </p:cNvPr>
          <p:cNvGrpSpPr/>
          <p:nvPr/>
        </p:nvGrpSpPr>
        <p:grpSpPr>
          <a:xfrm>
            <a:off x="626803" y="3012443"/>
            <a:ext cx="10938394" cy="2715058"/>
            <a:chOff x="1483166" y="4077655"/>
            <a:chExt cx="7986356" cy="198232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52F4934-8306-9528-BE0C-782B1D8113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51" t="59245" r="64199" b="14465"/>
            <a:stretch/>
          </p:blipFill>
          <p:spPr>
            <a:xfrm>
              <a:off x="6986122" y="4313901"/>
              <a:ext cx="2207190" cy="174076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07C66C3-5E12-E41D-ED24-C511A92569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29" t="51824" r="31652" b="18854"/>
            <a:stretch/>
          </p:blipFill>
          <p:spPr>
            <a:xfrm>
              <a:off x="1970137" y="4319213"/>
              <a:ext cx="1785668" cy="174076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6CF6E89-ACC9-A7C4-DC28-8CD23475A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64" t="11394" r="10409" b="12242"/>
            <a:stretch/>
          </p:blipFill>
          <p:spPr>
            <a:xfrm>
              <a:off x="3943615" y="4313901"/>
              <a:ext cx="2854697" cy="1746077"/>
            </a:xfrm>
            <a:prstGeom prst="rect">
              <a:avLst/>
            </a:prstGeom>
          </p:spPr>
        </p:pic>
        <p:sp>
          <p:nvSpPr>
            <p:cNvPr id="29" name="文字方塊 4">
              <a:extLst>
                <a:ext uri="{FF2B5EF4-FFF2-40B4-BE49-F238E27FC236}">
                  <a16:creationId xmlns:a16="http://schemas.microsoft.com/office/drawing/2014/main" id="{F442E5D8-349C-8016-EE17-16906E69058F}"/>
                </a:ext>
              </a:extLst>
            </p:cNvPr>
            <p:cNvSpPr txBox="1"/>
            <p:nvPr/>
          </p:nvSpPr>
          <p:spPr>
            <a:xfrm>
              <a:off x="1483166" y="4077656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IR lamp</a:t>
              </a:r>
            </a:p>
          </p:txBody>
        </p:sp>
        <p:sp>
          <p:nvSpPr>
            <p:cNvPr id="30" name="文字方塊 4">
              <a:extLst>
                <a:ext uri="{FF2B5EF4-FFF2-40B4-BE49-F238E27FC236}">
                  <a16:creationId xmlns:a16="http://schemas.microsoft.com/office/drawing/2014/main" id="{F237F40F-3162-973D-4C4F-D72B944728C2}"/>
                </a:ext>
              </a:extLst>
            </p:cNvPr>
            <p:cNvSpPr txBox="1"/>
            <p:nvPr/>
          </p:nvSpPr>
          <p:spPr>
            <a:xfrm>
              <a:off x="3991825" y="4082968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visible light</a:t>
              </a:r>
            </a:p>
          </p:txBody>
        </p:sp>
        <p:sp>
          <p:nvSpPr>
            <p:cNvPr id="31" name="文字方塊 4">
              <a:extLst>
                <a:ext uri="{FF2B5EF4-FFF2-40B4-BE49-F238E27FC236}">
                  <a16:creationId xmlns:a16="http://schemas.microsoft.com/office/drawing/2014/main" id="{91D65114-108A-7933-BE8D-AEFA90F57F53}"/>
                </a:ext>
              </a:extLst>
            </p:cNvPr>
            <p:cNvSpPr txBox="1"/>
            <p:nvPr/>
          </p:nvSpPr>
          <p:spPr>
            <a:xfrm>
              <a:off x="6709912" y="4077655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UV lamp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60EE1F-9898-70B4-22D3-CE989D6BB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819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9FC7F-FB1C-2B4E-BEB6-53E48C6FC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1326996"/>
            <a:ext cx="9233211" cy="2940204"/>
          </a:xfrm>
        </p:spPr>
        <p:txBody>
          <a:bodyPr/>
          <a:lstStyle/>
          <a:p>
            <a:r>
              <a:rPr lang="en-US"/>
              <a:t>Two multimeters measure current and voltage across the resistor</a:t>
            </a:r>
          </a:p>
          <a:p>
            <a:r>
              <a:rPr lang="en-US"/>
              <a:t>Compare performance of the three types of solar panels under each EM waveband</a:t>
            </a:r>
          </a:p>
        </p:txBody>
      </p:sp>
      <p:grpSp>
        <p:nvGrpSpPr>
          <p:cNvPr id="5" name="群組 4">
            <a:extLst>
              <a:ext uri="{FF2B5EF4-FFF2-40B4-BE49-F238E27FC236}">
                <a16:creationId xmlns:a16="http://schemas.microsoft.com/office/drawing/2014/main" id="{F1D30603-A934-4838-8A8B-33FAA76340DF}"/>
              </a:ext>
            </a:extLst>
          </p:cNvPr>
          <p:cNvGrpSpPr/>
          <p:nvPr/>
        </p:nvGrpSpPr>
        <p:grpSpPr>
          <a:xfrm>
            <a:off x="620081" y="3965860"/>
            <a:ext cx="7888886" cy="2183485"/>
            <a:chOff x="338246" y="2568124"/>
            <a:chExt cx="6406525" cy="1773197"/>
          </a:xfrm>
          <a:solidFill>
            <a:schemeClr val="bg1"/>
          </a:solidFill>
        </p:grpSpPr>
        <p:grpSp>
          <p:nvGrpSpPr>
            <p:cNvPr id="6" name="群組 5">
              <a:extLst>
                <a:ext uri="{FF2B5EF4-FFF2-40B4-BE49-F238E27FC236}">
                  <a16:creationId xmlns:a16="http://schemas.microsoft.com/office/drawing/2014/main" id="{2E059173-02B6-37F6-5055-6E952F276312}"/>
                </a:ext>
              </a:extLst>
            </p:cNvPr>
            <p:cNvGrpSpPr/>
            <p:nvPr/>
          </p:nvGrpSpPr>
          <p:grpSpPr>
            <a:xfrm>
              <a:off x="338246" y="2568125"/>
              <a:ext cx="2026407" cy="1773196"/>
              <a:chOff x="354872" y="3665405"/>
              <a:chExt cx="2026407" cy="1773196"/>
            </a:xfrm>
            <a:grpFill/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93F98188-5BFC-9578-E0F9-7D16B997E150}"/>
                  </a:ext>
                </a:extLst>
              </p:cNvPr>
              <p:cNvSpPr/>
              <p:nvPr/>
            </p:nvSpPr>
            <p:spPr>
              <a:xfrm>
                <a:off x="1288309" y="3665405"/>
                <a:ext cx="298370" cy="29993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cs typeface="Times New Roman" panose="02020603050405020304" pitchFamily="18" charset="0"/>
                  </a:rPr>
                  <a:t>IR</a:t>
                </a:r>
                <a:endParaRPr lang="en-US" dirty="0"/>
              </a:p>
            </p:txBody>
          </p:sp>
          <p:pic>
            <p:nvPicPr>
              <p:cNvPr id="14" name="Picture 7">
                <a:extLst>
                  <a:ext uri="{FF2B5EF4-FFF2-40B4-BE49-F238E27FC236}">
                    <a16:creationId xmlns:a16="http://schemas.microsoft.com/office/drawing/2014/main" id="{64581951-F72A-7469-7C6D-96089162B3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4872" y="3918796"/>
                <a:ext cx="2026407" cy="1519805"/>
              </a:xfrm>
              <a:prstGeom prst="rect">
                <a:avLst/>
              </a:prstGeom>
              <a:grpFill/>
            </p:spPr>
          </p:pic>
        </p:grpSp>
        <p:grpSp>
          <p:nvGrpSpPr>
            <p:cNvPr id="7" name="群組 6">
              <a:extLst>
                <a:ext uri="{FF2B5EF4-FFF2-40B4-BE49-F238E27FC236}">
                  <a16:creationId xmlns:a16="http://schemas.microsoft.com/office/drawing/2014/main" id="{2853A35E-EB10-4252-A410-8C560B3758C1}"/>
                </a:ext>
              </a:extLst>
            </p:cNvPr>
            <p:cNvGrpSpPr/>
            <p:nvPr/>
          </p:nvGrpSpPr>
          <p:grpSpPr>
            <a:xfrm>
              <a:off x="2515141" y="2568124"/>
              <a:ext cx="2026408" cy="1773197"/>
              <a:chOff x="2531767" y="3665404"/>
              <a:chExt cx="2026408" cy="1773197"/>
            </a:xfrm>
            <a:grpFill/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0183C42-E9F2-1D0E-C356-4DF8029FBF4A}"/>
                  </a:ext>
                </a:extLst>
              </p:cNvPr>
              <p:cNvSpPr/>
              <p:nvPr/>
            </p:nvSpPr>
            <p:spPr>
              <a:xfrm>
                <a:off x="3060486" y="3665404"/>
                <a:ext cx="1165567" cy="2999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cs typeface="Times New Roman" panose="02020603050405020304" pitchFamily="18" charset="0"/>
                  </a:rPr>
                  <a:t>visible light</a:t>
                </a:r>
                <a:endParaRPr lang="en-US" dirty="0"/>
              </a:p>
            </p:txBody>
          </p:sp>
          <p:pic>
            <p:nvPicPr>
              <p:cNvPr id="12" name="Picture 3">
                <a:extLst>
                  <a:ext uri="{FF2B5EF4-FFF2-40B4-BE49-F238E27FC236}">
                    <a16:creationId xmlns:a16="http://schemas.microsoft.com/office/drawing/2014/main" id="{6CFC6609-5515-1D5F-9741-72547979B0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1767" y="3918794"/>
                <a:ext cx="2026408" cy="1519807"/>
              </a:xfrm>
              <a:prstGeom prst="rect">
                <a:avLst/>
              </a:prstGeom>
              <a:grpFill/>
            </p:spPr>
          </p:pic>
        </p:grpSp>
        <p:grpSp>
          <p:nvGrpSpPr>
            <p:cNvPr id="8" name="群組 7">
              <a:extLst>
                <a:ext uri="{FF2B5EF4-FFF2-40B4-BE49-F238E27FC236}">
                  <a16:creationId xmlns:a16="http://schemas.microsoft.com/office/drawing/2014/main" id="{F140DE78-CAEE-9AF9-B068-D04221FF6080}"/>
                </a:ext>
              </a:extLst>
            </p:cNvPr>
            <p:cNvGrpSpPr/>
            <p:nvPr/>
          </p:nvGrpSpPr>
          <p:grpSpPr>
            <a:xfrm>
              <a:off x="4718364" y="2568125"/>
              <a:ext cx="2026407" cy="1773194"/>
              <a:chOff x="4734990" y="3665405"/>
              <a:chExt cx="2026407" cy="1773194"/>
            </a:xfrm>
            <a:grpFill/>
          </p:grpSpPr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D4D10BC7-2725-4D3A-F19E-4728D7C0A061}"/>
                  </a:ext>
                </a:extLst>
              </p:cNvPr>
              <p:cNvSpPr/>
              <p:nvPr/>
            </p:nvSpPr>
            <p:spPr>
              <a:xfrm>
                <a:off x="5572176" y="3665405"/>
                <a:ext cx="419437" cy="29993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cs typeface="Times New Roman" panose="02020603050405020304" pitchFamily="18" charset="0"/>
                  </a:rPr>
                  <a:t>UV </a:t>
                </a:r>
                <a:endParaRPr lang="en-US" dirty="0"/>
              </a:p>
            </p:txBody>
          </p:sp>
          <p:pic>
            <p:nvPicPr>
              <p:cNvPr id="10" name="Picture 4">
                <a:extLst>
                  <a:ext uri="{FF2B5EF4-FFF2-40B4-BE49-F238E27FC236}">
                    <a16:creationId xmlns:a16="http://schemas.microsoft.com/office/drawing/2014/main" id="{93B76B0D-E47D-7A43-FDC8-F24C336DCD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734990" y="3918794"/>
                <a:ext cx="2026407" cy="1519805"/>
              </a:xfrm>
              <a:prstGeom prst="rect">
                <a:avLst/>
              </a:prstGeom>
              <a:grpFill/>
            </p:spPr>
          </p:pic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196086F-B4D4-FFD4-6768-3FA7D7ECF27D}"/>
              </a:ext>
            </a:extLst>
          </p:cNvPr>
          <p:cNvGrpSpPr/>
          <p:nvPr/>
        </p:nvGrpSpPr>
        <p:grpSpPr>
          <a:xfrm>
            <a:off x="8704133" y="1107068"/>
            <a:ext cx="3225881" cy="1661688"/>
            <a:chOff x="-397996" y="2369451"/>
            <a:chExt cx="3225881" cy="1661688"/>
          </a:xfrm>
        </p:grpSpPr>
        <p:sp>
          <p:nvSpPr>
            <p:cNvPr id="16" name="矩形 8">
              <a:extLst>
                <a:ext uri="{FF2B5EF4-FFF2-40B4-BE49-F238E27FC236}">
                  <a16:creationId xmlns:a16="http://schemas.microsoft.com/office/drawing/2014/main" id="{3E16ABBF-944D-41CF-16D2-6EA161459A2E}"/>
                </a:ext>
              </a:extLst>
            </p:cNvPr>
            <p:cNvSpPr/>
            <p:nvPr/>
          </p:nvSpPr>
          <p:spPr>
            <a:xfrm>
              <a:off x="-397996" y="3661807"/>
              <a:ext cx="17077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monocrystalline </a:t>
              </a:r>
            </a:p>
          </p:txBody>
        </p:sp>
        <p:pic>
          <p:nvPicPr>
            <p:cNvPr id="17" name="圖片 9">
              <a:extLst>
                <a:ext uri="{FF2B5EF4-FFF2-40B4-BE49-F238E27FC236}">
                  <a16:creationId xmlns:a16="http://schemas.microsoft.com/office/drawing/2014/main" id="{3DCA2623-BDB0-36EF-316D-D719AC760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8187" y="2369451"/>
              <a:ext cx="1539698" cy="1637816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11A72E-36A0-9D88-EEFD-ABE11CBB2221}"/>
              </a:ext>
            </a:extLst>
          </p:cNvPr>
          <p:cNvGrpSpPr/>
          <p:nvPr/>
        </p:nvGrpSpPr>
        <p:grpSpPr>
          <a:xfrm>
            <a:off x="8888220" y="2827094"/>
            <a:ext cx="3041794" cy="1415478"/>
            <a:chOff x="4239133" y="2375856"/>
            <a:chExt cx="3041794" cy="1415478"/>
          </a:xfrm>
        </p:grpSpPr>
        <p:sp>
          <p:nvSpPr>
            <p:cNvPr id="19" name="矩形 11">
              <a:extLst>
                <a:ext uri="{FF2B5EF4-FFF2-40B4-BE49-F238E27FC236}">
                  <a16:creationId xmlns:a16="http://schemas.microsoft.com/office/drawing/2014/main" id="{88323FD7-1DC1-AACA-88EC-DAE5DC7C07AB}"/>
                </a:ext>
              </a:extLst>
            </p:cNvPr>
            <p:cNvSpPr/>
            <p:nvPr/>
          </p:nvSpPr>
          <p:spPr>
            <a:xfrm>
              <a:off x="4239133" y="3422002"/>
              <a:ext cx="15236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polycrystalline</a:t>
              </a:r>
            </a:p>
          </p:txBody>
        </p:sp>
        <p:pic>
          <p:nvPicPr>
            <p:cNvPr id="26" name="圖片 12">
              <a:extLst>
                <a:ext uri="{FF2B5EF4-FFF2-40B4-BE49-F238E27FC236}">
                  <a16:creationId xmlns:a16="http://schemas.microsoft.com/office/drawing/2014/main" id="{8CA31528-2B25-4073-995B-053382FBD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1378" y="2375856"/>
              <a:ext cx="1549549" cy="1374373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09D7C07-9074-1193-E210-CFB54065B314}"/>
              </a:ext>
            </a:extLst>
          </p:cNvPr>
          <p:cNvGrpSpPr/>
          <p:nvPr/>
        </p:nvGrpSpPr>
        <p:grpSpPr>
          <a:xfrm>
            <a:off x="9099344" y="4283677"/>
            <a:ext cx="2830670" cy="1544139"/>
            <a:chOff x="8960859" y="2241037"/>
            <a:chExt cx="2830670" cy="1544139"/>
          </a:xfrm>
        </p:grpSpPr>
        <p:sp>
          <p:nvSpPr>
            <p:cNvPr id="28" name="矩形 5">
              <a:extLst>
                <a:ext uri="{FF2B5EF4-FFF2-40B4-BE49-F238E27FC236}">
                  <a16:creationId xmlns:a16="http://schemas.microsoft.com/office/drawing/2014/main" id="{8D4889C6-AB4E-D9A4-5483-71985F752405}"/>
                </a:ext>
              </a:extLst>
            </p:cNvPr>
            <p:cNvSpPr/>
            <p:nvPr/>
          </p:nvSpPr>
          <p:spPr>
            <a:xfrm>
              <a:off x="8960859" y="3138845"/>
              <a:ext cx="128112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amorphous</a:t>
              </a:r>
            </a:p>
            <a:p>
              <a:pPr algn="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silicon</a:t>
              </a:r>
            </a:p>
          </p:txBody>
        </p:sp>
        <p:pic>
          <p:nvPicPr>
            <p:cNvPr id="29" name="圖片 6">
              <a:extLst>
                <a:ext uri="{FF2B5EF4-FFF2-40B4-BE49-F238E27FC236}">
                  <a16:creationId xmlns:a16="http://schemas.microsoft.com/office/drawing/2014/main" id="{97CBF8EB-25DA-3716-C0B4-822EFA96A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51831" y="2241037"/>
              <a:ext cx="1539698" cy="1544139"/>
            </a:xfrm>
            <a:prstGeom prst="rect">
              <a:avLst/>
            </a:prstGeom>
          </p:spPr>
        </p:pic>
      </p:grpSp>
      <p:grpSp>
        <p:nvGrpSpPr>
          <p:cNvPr id="30" name="Group 3">
            <a:extLst>
              <a:ext uri="{FF2B5EF4-FFF2-40B4-BE49-F238E27FC236}">
                <a16:creationId xmlns:a16="http://schemas.microsoft.com/office/drawing/2014/main" id="{D2A446F5-985E-6967-F93F-D16759AC47E3}"/>
              </a:ext>
            </a:extLst>
          </p:cNvPr>
          <p:cNvGrpSpPr/>
          <p:nvPr/>
        </p:nvGrpSpPr>
        <p:grpSpPr>
          <a:xfrm>
            <a:off x="2243901" y="2104213"/>
            <a:ext cx="5126212" cy="1911384"/>
            <a:chOff x="830986" y="3568229"/>
            <a:chExt cx="5126212" cy="1911384"/>
          </a:xfrm>
        </p:grpSpPr>
        <p:pic>
          <p:nvPicPr>
            <p:cNvPr id="31" name="圖片 1">
              <a:extLst>
                <a:ext uri="{FF2B5EF4-FFF2-40B4-BE49-F238E27FC236}">
                  <a16:creationId xmlns:a16="http://schemas.microsoft.com/office/drawing/2014/main" id="{460D5D87-AAFA-290D-04E5-AE4E98714D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986" y="3939392"/>
              <a:ext cx="4214933" cy="1540221"/>
            </a:xfrm>
            <a:prstGeom prst="rect">
              <a:avLst/>
            </a:prstGeom>
          </p:spPr>
        </p:pic>
        <p:sp>
          <p:nvSpPr>
            <p:cNvPr id="32" name="矩形 6">
              <a:extLst>
                <a:ext uri="{FF2B5EF4-FFF2-40B4-BE49-F238E27FC236}">
                  <a16:creationId xmlns:a16="http://schemas.microsoft.com/office/drawing/2014/main" id="{2ECAFB92-4CD7-EBC3-10D4-2D3D867F849A}"/>
                </a:ext>
              </a:extLst>
            </p:cNvPr>
            <p:cNvSpPr/>
            <p:nvPr/>
          </p:nvSpPr>
          <p:spPr>
            <a:xfrm>
              <a:off x="961595" y="3568229"/>
              <a:ext cx="12439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solar panel</a:t>
              </a:r>
            </a:p>
          </p:txBody>
        </p:sp>
        <p:sp>
          <p:nvSpPr>
            <p:cNvPr id="33" name="矩形 6">
              <a:extLst>
                <a:ext uri="{FF2B5EF4-FFF2-40B4-BE49-F238E27FC236}">
                  <a16:creationId xmlns:a16="http://schemas.microsoft.com/office/drawing/2014/main" id="{1A211882-491E-C60C-C17E-BAD290CC411E}"/>
                </a:ext>
              </a:extLst>
            </p:cNvPr>
            <p:cNvSpPr/>
            <p:nvPr/>
          </p:nvSpPr>
          <p:spPr>
            <a:xfrm>
              <a:off x="2600873" y="3832346"/>
              <a:ext cx="11565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ea typeface="Microsoft JhengHei" panose="020B0604030504040204" pitchFamily="34" charset="-120"/>
                </a:rPr>
                <a:t>a</a:t>
              </a:r>
              <a:r>
                <a:rPr lang="en-US" dirty="0"/>
                <a:t>mmeter</a:t>
              </a:r>
            </a:p>
          </p:txBody>
        </p:sp>
        <p:sp>
          <p:nvSpPr>
            <p:cNvPr id="34" name="矩形 6">
              <a:extLst>
                <a:ext uri="{FF2B5EF4-FFF2-40B4-BE49-F238E27FC236}">
                  <a16:creationId xmlns:a16="http://schemas.microsoft.com/office/drawing/2014/main" id="{DE765CFC-CB52-9009-5F38-1E53879A26CD}"/>
                </a:ext>
              </a:extLst>
            </p:cNvPr>
            <p:cNvSpPr/>
            <p:nvPr/>
          </p:nvSpPr>
          <p:spPr>
            <a:xfrm>
              <a:off x="4768186" y="4201142"/>
              <a:ext cx="118901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>
                  <a:ea typeface="Microsoft JhengHei" panose="020B0604030504040204" pitchFamily="34" charset="-120"/>
                </a:rPr>
                <a:t>voltmeter</a:t>
              </a:r>
              <a:endParaRPr lang="en-US" dirty="0">
                <a:ea typeface="Microsoft JhengHei" panose="020B0604030504040204" pitchFamily="34" charset="-120"/>
              </a:endParaRPr>
            </a:p>
          </p:txBody>
        </p:sp>
        <p:sp>
          <p:nvSpPr>
            <p:cNvPr id="35" name="矩形 6">
              <a:extLst>
                <a:ext uri="{FF2B5EF4-FFF2-40B4-BE49-F238E27FC236}">
                  <a16:creationId xmlns:a16="http://schemas.microsoft.com/office/drawing/2014/main" id="{55DADA48-739C-FAA2-2524-39655B0E9E76}"/>
                </a:ext>
              </a:extLst>
            </p:cNvPr>
            <p:cNvSpPr/>
            <p:nvPr/>
          </p:nvSpPr>
          <p:spPr>
            <a:xfrm>
              <a:off x="3460800" y="4071760"/>
              <a:ext cx="104196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/>
                <a:t>resistor</a:t>
              </a:r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6ECF294-040F-B962-285E-957DDEC8D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992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Fair Test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5017D45-3AB7-4DB6-DCAE-F8D2A164E187}"/>
              </a:ext>
            </a:extLst>
          </p:cNvPr>
          <p:cNvSpPr/>
          <p:nvPr/>
        </p:nvSpPr>
        <p:spPr>
          <a:xfrm>
            <a:off x="3229262" y="1306458"/>
            <a:ext cx="7519988" cy="1171969"/>
          </a:xfrm>
          <a:prstGeom prst="wedgeRoundRectCallout">
            <a:avLst>
              <a:gd name="adj1" fmla="val -61073"/>
              <a:gd name="adj2" fmla="val 145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Study the effect of </a:t>
            </a:r>
            <a:r>
              <a:rPr lang="en-US" sz="2000" b="1" u="sng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factor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Keep all other factors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control variables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the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Compare the outcome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Google Shape;1154;p30">
            <a:extLst>
              <a:ext uri="{FF2B5EF4-FFF2-40B4-BE49-F238E27FC236}">
                <a16:creationId xmlns:a16="http://schemas.microsoft.com/office/drawing/2014/main" id="{D4CBD9A9-DCD7-9B91-9396-D887C0170C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5150" y="1332445"/>
            <a:ext cx="1928287" cy="18423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3">
            <a:extLst>
              <a:ext uri="{FF2B5EF4-FFF2-40B4-BE49-F238E27FC236}">
                <a16:creationId xmlns:a16="http://schemas.microsoft.com/office/drawing/2014/main" id="{AAB9FF63-CEBB-5D33-294D-E3336773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449779"/>
              </p:ext>
            </p:extLst>
          </p:nvPr>
        </p:nvGraphicFramePr>
        <p:xfrm>
          <a:off x="3062263" y="4814639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1272463105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Output power of solar panel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DAA797-8C1E-6A7C-CD90-25B2A6B1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471953"/>
              </p:ext>
            </p:extLst>
          </p:nvPr>
        </p:nvGraphicFramePr>
        <p:xfrm>
          <a:off x="3062263" y="2723615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4212067447"/>
                    </a:ext>
                  </a:extLst>
                </a:gridCol>
              </a:tblGrid>
              <a:tr h="259601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Type of solar panel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71F914B-5361-D033-9ACD-9456A2BBB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744858"/>
              </p:ext>
            </p:extLst>
          </p:nvPr>
        </p:nvGraphicFramePr>
        <p:xfrm>
          <a:off x="3062263" y="3174767"/>
          <a:ext cx="7882562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2486644709"/>
                    </a:ext>
                  </a:extLst>
                </a:gridCol>
              </a:tblGrid>
              <a:tr h="231153">
                <a:tc rowSpan="4"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Control 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Distance between solar panel and light source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Intensity of each light source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757215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Surface area of solar panel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7232201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Circuit connected to solar panel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0486498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9D0B270-357E-6C72-EDE1-9B8C63208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80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Experimental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E3B6920C-39BF-B642-E311-D17B018A9F1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4366880"/>
                  </p:ext>
                </p:extLst>
              </p:nvPr>
            </p:nvGraphicFramePr>
            <p:xfrm>
              <a:off x="322393" y="859455"/>
              <a:ext cx="5672668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8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C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IR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 dirty="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Current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𝐼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(mA)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0.35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30.3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31.7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Voltage</a:t>
                          </a:r>
                          <a:r>
                            <a:rPr lang="zh-TW" altLang="en-US" sz="1600" u="none" strike="noStrike" dirty="0">
                              <a:effectLst/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𝑉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(V)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0.073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6.06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6.35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Power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b="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𝑃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altLang="zh-TW" sz="1600" b="0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mW</a:t>
                          </a:r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0.026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184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201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表格 4">
                <a:extLst>
                  <a:ext uri="{FF2B5EF4-FFF2-40B4-BE49-F238E27FC236}">
                    <a16:creationId xmlns:a16="http://schemas.microsoft.com/office/drawing/2014/main" id="{E3B6920C-39BF-B642-E311-D17B018A9F1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4366880"/>
                  </p:ext>
                </p:extLst>
              </p:nvPr>
            </p:nvGraphicFramePr>
            <p:xfrm>
              <a:off x="322393" y="859455"/>
              <a:ext cx="5672668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8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C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IR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 dirty="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5" t="-164286" r="-440964" b="-22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0.35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30.3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31.7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5" t="-258140" r="-440964" b="-1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0.073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6.06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6.35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05" t="-358140" r="-440964" b="-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0.026</a:t>
                          </a:r>
                          <a:endParaRPr lang="en-US" sz="1600" b="0" i="0" u="none" strike="noStrike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184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201</a:t>
                          </a:r>
                          <a:endParaRPr lang="en-US" sz="1600" b="0" i="0" u="none" strike="noStrike" dirty="0">
                            <a:solidFill>
                              <a:srgbClr val="FF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表格 6">
                <a:extLst>
                  <a:ext uri="{FF2B5EF4-FFF2-40B4-BE49-F238E27FC236}">
                    <a16:creationId xmlns:a16="http://schemas.microsoft.com/office/drawing/2014/main" id="{2D886A65-3B2B-92F4-7576-AC178F9D02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950910"/>
                  </p:ext>
                </p:extLst>
              </p:nvPr>
            </p:nvGraphicFramePr>
            <p:xfrm>
              <a:off x="6214692" y="859455"/>
              <a:ext cx="5672668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8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00B0F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Visible Light</a:t>
                          </a:r>
                          <a:r>
                            <a:rPr lang="en-US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Current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𝐼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(mA)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21.9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31.4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32.0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Voltage</a:t>
                          </a:r>
                          <a:r>
                            <a:rPr lang="zh-TW" altLang="en-US" sz="1600" u="none" strike="noStrike" dirty="0">
                              <a:effectLst/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𝑉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(V)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4.38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6.28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6.40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Power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b="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𝑃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altLang="zh-TW" sz="1600" b="0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mW</a:t>
                          </a:r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95.9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197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205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6">
                <a:extLst>
                  <a:ext uri="{FF2B5EF4-FFF2-40B4-BE49-F238E27FC236}">
                    <a16:creationId xmlns:a16="http://schemas.microsoft.com/office/drawing/2014/main" id="{2D886A65-3B2B-92F4-7576-AC178F9D02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950910"/>
                  </p:ext>
                </p:extLst>
              </p:nvPr>
            </p:nvGraphicFramePr>
            <p:xfrm>
              <a:off x="6214692" y="859455"/>
              <a:ext cx="5672668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8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00B0F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Visible Light</a:t>
                          </a:r>
                          <a:r>
                            <a:rPr lang="en-US" sz="1600" b="0" i="0" u="none" strike="noStrike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5" t="-164286" r="-440964" b="-22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21.9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31.4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32.0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5" t="-258140" r="-440964" b="-1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4.38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6.28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6.40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05" t="-358140" r="-440964" b="-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95.9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197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205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9" name="Picture 2" descr="Trophy on Apple iOS 16.4">
            <a:extLst>
              <a:ext uri="{FF2B5EF4-FFF2-40B4-BE49-F238E27FC236}">
                <a16:creationId xmlns:a16="http://schemas.microsoft.com/office/drawing/2014/main" id="{199D27C0-398C-1D26-71D6-A8842606E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12" y="2915256"/>
            <a:ext cx="280157" cy="28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Trophy on Apple iOS 16.4">
            <a:extLst>
              <a:ext uri="{FF2B5EF4-FFF2-40B4-BE49-F238E27FC236}">
                <a16:creationId xmlns:a16="http://schemas.microsoft.com/office/drawing/2014/main" id="{2BDE0B2F-8A72-4662-8CBF-297F661D6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205" y="2915255"/>
            <a:ext cx="280157" cy="28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表格 7">
                <a:extLst>
                  <a:ext uri="{FF2B5EF4-FFF2-40B4-BE49-F238E27FC236}">
                    <a16:creationId xmlns:a16="http://schemas.microsoft.com/office/drawing/2014/main" id="{CA3E6D63-190C-2CBF-03D6-60FB4B6F6E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613678"/>
                  </p:ext>
                </p:extLst>
              </p:nvPr>
            </p:nvGraphicFramePr>
            <p:xfrm>
              <a:off x="322393" y="3390098"/>
              <a:ext cx="5672667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7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7030A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UV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Current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𝐼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(mA)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0.33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3.78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5.60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Voltage</a:t>
                          </a:r>
                          <a:r>
                            <a:rPr lang="zh-TW" altLang="en-US" sz="1600" u="none" strike="noStrike" dirty="0">
                              <a:effectLst/>
                              <a:latin typeface="Microsoft JhengHei" panose="020B0604030504040204" pitchFamily="34" charset="-120"/>
                              <a:ea typeface="Microsoft JhengHei" panose="020B0604030504040204" pitchFamily="34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𝑉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(V)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0.066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0.760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1.12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 dirty="0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Power </a:t>
                          </a:r>
                          <a14:m>
                            <m:oMath xmlns:m="http://schemas.openxmlformats.org/officeDocument/2006/math">
                              <m:r>
                                <a:rPr kumimoji="1" lang="en-US" altLang="zh-TW" sz="1600" b="0" i="1" dirty="0" smtClean="0">
                                  <a:latin typeface="Cambria Math" panose="02040503050406030204" pitchFamily="18" charset="0"/>
                                  <a:ea typeface="Microsoft JhengHei" panose="020B0604030504040204" pitchFamily="34" charset="-120"/>
                                  <a:sym typeface="Wingdings" pitchFamily="2" charset="2"/>
                                </a:rPr>
                                <m:t>𝑃</m:t>
                              </m:r>
                            </m:oMath>
                          </a14:m>
                          <a:endParaRPr lang="en-US" sz="1600" u="none" strike="noStrike" dirty="0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  <a:p>
                          <a:pPr algn="ctr" fontAlgn="b"/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(</a:t>
                          </a:r>
                          <a:r>
                            <a:rPr lang="en-US" altLang="zh-TW" sz="1600" b="0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mW</a:t>
                          </a:r>
                          <a:r>
                            <a:rPr lang="en-US" altLang="zh-TW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)</a:t>
                          </a:r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0.022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2.87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6.27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表格 7">
                <a:extLst>
                  <a:ext uri="{FF2B5EF4-FFF2-40B4-BE49-F238E27FC236}">
                    <a16:creationId xmlns:a16="http://schemas.microsoft.com/office/drawing/2014/main" id="{CA3E6D63-190C-2CBF-03D6-60FB4B6F6E6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35613678"/>
                  </p:ext>
                </p:extLst>
              </p:nvPr>
            </p:nvGraphicFramePr>
            <p:xfrm>
              <a:off x="322393" y="3390098"/>
              <a:ext cx="5672667" cy="2448000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1055067">
                      <a:extLst>
                        <a:ext uri="{9D8B030D-6E8A-4147-A177-3AD203B41FA5}">
                          <a16:colId xmlns:a16="http://schemas.microsoft.com/office/drawing/2014/main" val="3724099581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358382137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1310407600"/>
                        </a:ext>
                      </a:extLst>
                    </a:gridCol>
                    <a:gridCol w="1539200">
                      <a:extLst>
                        <a:ext uri="{9D8B030D-6E8A-4147-A177-3AD203B41FA5}">
                          <a16:colId xmlns:a16="http://schemas.microsoft.com/office/drawing/2014/main" val="2644266986"/>
                        </a:ext>
                      </a:extLst>
                    </a:gridCol>
                  </a:tblGrid>
                  <a:tr h="288000">
                    <a:tc gridSpan="4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7030A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UV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800" u="none" strike="noStrike">
                            <a:effectLst/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9676813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>
                            <a:solidFill>
                              <a:srgbClr val="000000"/>
                            </a:solidFill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Amorphous </a:t>
                          </a:r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silicon</a:t>
                          </a:r>
                          <a:endParaRPr lang="en-US" sz="1600" u="none" strike="noStrike">
                            <a:effectLst/>
                            <a:latin typeface="+mn-lt"/>
                            <a:cs typeface="Times New Roman" panose="02020603050405020304" pitchFamily="18" charset="0"/>
                          </a:endParaRP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u="none" strike="noStrike"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Polycrystalline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>
                              <a:latin typeface="+mn-lt"/>
                              <a:cs typeface="Times New Roman" panose="02020603050405020304" pitchFamily="18" charset="0"/>
                            </a:rPr>
                            <a:t>Monocrystalline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12281297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205" t="-161905" r="-440964" b="-22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0.33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3.78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5.60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81819751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205" t="-255814" r="-440964" b="-1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0.066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0.760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1.12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85398273"/>
                      </a:ext>
                    </a:extLst>
                  </a:tr>
                  <a:tr h="5400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1205" t="-355814" r="-440964" b="-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0.022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2.87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600" b="0" i="0" u="none" strike="noStrike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cs typeface="Times New Roman" panose="02020603050405020304" pitchFamily="18" charset="0"/>
                            </a:rPr>
                            <a:t>6.27</a:t>
                          </a:r>
                        </a:p>
                      </a:txBody>
                      <a:tcPr marL="9525" marR="9525" marT="9525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058689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4EECDBA-D2CE-64EA-41AB-EFED329F1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4692" y="3706183"/>
            <a:ext cx="5453036" cy="1948607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/>
              <a:t>Output power: Monocrystalline &gt; Polycrystalline &gt; Amorphous silicon</a:t>
            </a:r>
          </a:p>
          <a:p>
            <a:r>
              <a:rPr lang="en-US"/>
              <a:t>Monocrystalline solar panels perform best</a:t>
            </a:r>
          </a:p>
          <a:p>
            <a:pPr lvl="1"/>
            <a:r>
              <a:rPr lang="en-US"/>
              <a:t>Widely used on permanent facilities</a:t>
            </a:r>
          </a:p>
          <a:p>
            <a:pPr lvl="1"/>
            <a:r>
              <a:rPr lang="en-US">
                <a:sym typeface="Wingdings" pitchFamily="2" charset="2"/>
              </a:rPr>
              <a:t>M</a:t>
            </a:r>
            <a:r>
              <a:rPr lang="en-US" altLang="zh-HK"/>
              <a:t>onocrystalline s</a:t>
            </a:r>
            <a:r>
              <a:rPr lang="en-US"/>
              <a:t>olar panels are installed </a:t>
            </a:r>
            <a:br>
              <a:rPr lang="en-US"/>
            </a:br>
            <a:r>
              <a:rPr lang="en-US"/>
              <a:t>under the Solar Harvest scheme</a:t>
            </a:r>
          </a:p>
        </p:txBody>
      </p:sp>
      <p:pic>
        <p:nvPicPr>
          <p:cNvPr id="6" name="Google Shape;648;p19">
            <a:extLst>
              <a:ext uri="{FF2B5EF4-FFF2-40B4-BE49-F238E27FC236}">
                <a16:creationId xmlns:a16="http://schemas.microsoft.com/office/drawing/2014/main" id="{56B09E31-63D7-2C14-E045-231F20C75E13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981265" y="4680487"/>
            <a:ext cx="906095" cy="128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Trophy on Apple iOS 16.4">
            <a:extLst>
              <a:ext uri="{FF2B5EF4-FFF2-40B4-BE49-F238E27FC236}">
                <a16:creationId xmlns:a16="http://schemas.microsoft.com/office/drawing/2014/main" id="{A66F16BC-E6CE-1CC1-EC4D-AD130017C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913" y="5500967"/>
            <a:ext cx="280157" cy="280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61399E-9EEE-39A8-863E-3CB43EBE8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072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1FB05-6462-1E4D-D9C7-B28BE6051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Remark</a:t>
            </a:r>
          </a:p>
        </p:txBody>
      </p:sp>
      <p:sp>
        <p:nvSpPr>
          <p:cNvPr id="21" name="Rounded Rectangular Callout 20">
            <a:extLst>
              <a:ext uri="{FF2B5EF4-FFF2-40B4-BE49-F238E27FC236}">
                <a16:creationId xmlns:a16="http://schemas.microsoft.com/office/drawing/2014/main" id="{30EDBB44-328D-CBBA-44D5-1579A3C4DF29}"/>
              </a:ext>
            </a:extLst>
          </p:cNvPr>
          <p:cNvSpPr/>
          <p:nvPr/>
        </p:nvSpPr>
        <p:spPr>
          <a:xfrm>
            <a:off x="3739490" y="1322613"/>
            <a:ext cx="7447399" cy="1796603"/>
          </a:xfrm>
          <a:prstGeom prst="wedgeRoundRectCallout">
            <a:avLst>
              <a:gd name="adj1" fmla="val -61462"/>
              <a:gd name="adj2" fmla="val -665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Output power of light sources (IR, visible light, UV) are different: CANNOT compare the performance of the same solar panel under different wavebands</a:t>
            </a:r>
          </a:p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Can compare the performance of 3 types of solar panels </a:t>
            </a: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under each waveband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only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CEDAC51-F149-2168-715A-7C3F182FBB54}"/>
              </a:ext>
            </a:extLst>
          </p:cNvPr>
          <p:cNvGrpSpPr/>
          <p:nvPr/>
        </p:nvGrpSpPr>
        <p:grpSpPr>
          <a:xfrm>
            <a:off x="626803" y="3196607"/>
            <a:ext cx="10938394" cy="2813031"/>
            <a:chOff x="1483166" y="4006124"/>
            <a:chExt cx="7986356" cy="205385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52F4934-8306-9528-BE0C-782B1D8113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51" t="59245" r="64199" b="14465"/>
            <a:stretch/>
          </p:blipFill>
          <p:spPr>
            <a:xfrm>
              <a:off x="6986122" y="4313901"/>
              <a:ext cx="2207190" cy="1740765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07C66C3-5E12-E41D-ED24-C511A92569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29" t="51824" r="31652" b="18854"/>
            <a:stretch/>
          </p:blipFill>
          <p:spPr>
            <a:xfrm>
              <a:off x="1970137" y="4319213"/>
              <a:ext cx="1785668" cy="1740765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6CF6E89-ACC9-A7C4-DC28-8CD23475A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64" t="11394" r="10409" b="12242"/>
            <a:stretch/>
          </p:blipFill>
          <p:spPr>
            <a:xfrm>
              <a:off x="3943615" y="4313901"/>
              <a:ext cx="2854697" cy="1746077"/>
            </a:xfrm>
            <a:prstGeom prst="rect">
              <a:avLst/>
            </a:prstGeom>
          </p:spPr>
        </p:pic>
        <p:sp>
          <p:nvSpPr>
            <p:cNvPr id="29" name="文字方塊 4">
              <a:extLst>
                <a:ext uri="{FF2B5EF4-FFF2-40B4-BE49-F238E27FC236}">
                  <a16:creationId xmlns:a16="http://schemas.microsoft.com/office/drawing/2014/main" id="{F442E5D8-349C-8016-EE17-16906E69058F}"/>
                </a:ext>
              </a:extLst>
            </p:cNvPr>
            <p:cNvSpPr txBox="1"/>
            <p:nvPr/>
          </p:nvSpPr>
          <p:spPr>
            <a:xfrm>
              <a:off x="1483166" y="4006124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IR lamp</a:t>
              </a:r>
            </a:p>
          </p:txBody>
        </p:sp>
        <p:sp>
          <p:nvSpPr>
            <p:cNvPr id="30" name="文字方塊 4">
              <a:extLst>
                <a:ext uri="{FF2B5EF4-FFF2-40B4-BE49-F238E27FC236}">
                  <a16:creationId xmlns:a16="http://schemas.microsoft.com/office/drawing/2014/main" id="{F237F40F-3162-973D-4C4F-D72B944728C2}"/>
                </a:ext>
              </a:extLst>
            </p:cNvPr>
            <p:cNvSpPr txBox="1"/>
            <p:nvPr/>
          </p:nvSpPr>
          <p:spPr>
            <a:xfrm>
              <a:off x="3991825" y="4011436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visible light</a:t>
              </a:r>
            </a:p>
          </p:txBody>
        </p:sp>
        <p:sp>
          <p:nvSpPr>
            <p:cNvPr id="31" name="文字方塊 4">
              <a:extLst>
                <a:ext uri="{FF2B5EF4-FFF2-40B4-BE49-F238E27FC236}">
                  <a16:creationId xmlns:a16="http://schemas.microsoft.com/office/drawing/2014/main" id="{91D65114-108A-7933-BE8D-AEFA90F57F53}"/>
                </a:ext>
              </a:extLst>
            </p:cNvPr>
            <p:cNvSpPr txBox="1"/>
            <p:nvPr/>
          </p:nvSpPr>
          <p:spPr>
            <a:xfrm>
              <a:off x="6709912" y="4006124"/>
              <a:ext cx="2759610" cy="269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Open Sans" panose="020B0606030504020204" pitchFamily="34" charset="0"/>
                </a:rPr>
                <a:t>UV lamp</a:t>
              </a:r>
            </a:p>
          </p:txBody>
        </p:sp>
      </p:grpSp>
      <p:pic>
        <p:nvPicPr>
          <p:cNvPr id="3" name="Google Shape;364;p18">
            <a:extLst>
              <a:ext uri="{FF2B5EF4-FFF2-40B4-BE49-F238E27FC236}">
                <a16:creationId xmlns:a16="http://schemas.microsoft.com/office/drawing/2014/main" id="{5D3E0A85-55EE-A190-8ECF-132A46C8ECD5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93776" y="1081994"/>
            <a:ext cx="1568251" cy="210733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E38647-EAB4-CFCC-5828-95987770F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449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57"/>
            <a:ext cx="10470254" cy="1156529"/>
          </a:xfrm>
        </p:spPr>
        <p:txBody>
          <a:bodyPr/>
          <a:lstStyle/>
          <a:p>
            <a:r>
              <a:rPr lang="en-US"/>
              <a:t>Factors affecting the output power of solar panels</a:t>
            </a:r>
          </a:p>
          <a:p>
            <a:r>
              <a:rPr lang="en-US"/>
              <a:t>Paving the way for the analysis on the performance of solar panels in Kit 4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2734662" y="2551936"/>
            <a:ext cx="6665754" cy="199687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Discussion and experiments: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Effect of Distance on Illuminance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Effect of Illuminance on Output Power of Solar Panels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Effect of Incident Angle on Illuminance</a:t>
            </a:r>
          </a:p>
          <a:p>
            <a:pPr marL="457200" indent="-457200">
              <a:buFont typeface="+mj-lt"/>
              <a:buAutoNum type="arabicPeriod"/>
            </a:pPr>
            <a:r>
              <a:rPr lang="en-US"/>
              <a:t>Effect of EM Wavebands &amp; Different Types of Solar Panels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9ADCD8-C496-1422-2E0E-08A31B759246}"/>
              </a:ext>
            </a:extLst>
          </p:cNvPr>
          <p:cNvSpPr txBox="1">
            <a:spLocks/>
          </p:cNvSpPr>
          <p:nvPr/>
        </p:nvSpPr>
        <p:spPr>
          <a:xfrm>
            <a:off x="821747" y="4714493"/>
            <a:ext cx="8578669" cy="940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Video: </a:t>
            </a:r>
            <a:r>
              <a:rPr lang="en-US" dirty="0">
                <a:hlinkClick r:id="rId2"/>
              </a:rPr>
              <a:t>https://youtu.be</a:t>
            </a:r>
            <a:r>
              <a:rPr lang="en-US">
                <a:hlinkClick r:id="rId2"/>
              </a:rPr>
              <a:t>/i5g3Kn0TMoU</a:t>
            </a:r>
            <a:endParaRPr lang="en-US"/>
          </a:p>
          <a:p>
            <a:r>
              <a:rPr lang="en-US"/>
              <a:t>More </a:t>
            </a:r>
            <a:r>
              <a:rPr lang="en-US" dirty="0"/>
              <a:t>about Solar Harvest: </a:t>
            </a:r>
            <a:r>
              <a:rPr lang="en-US" dirty="0">
                <a:hlinkClick r:id="rId3"/>
              </a:rPr>
              <a:t>https://re.emsd.gov.hk/english/gen/4S/4S.html</a:t>
            </a:r>
            <a:r>
              <a:rPr lang="en-US" dirty="0"/>
              <a:t> </a:t>
            </a:r>
          </a:p>
        </p:txBody>
      </p:sp>
      <p:pic>
        <p:nvPicPr>
          <p:cNvPr id="24" name="Google Shape;386;p16">
            <a:extLst>
              <a:ext uri="{FF2B5EF4-FFF2-40B4-BE49-F238E27FC236}">
                <a16:creationId xmlns:a16="http://schemas.microsoft.com/office/drawing/2014/main" id="{D60C8538-730B-E198-CB75-A6A01F5F379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3118" y="2547934"/>
            <a:ext cx="1543563" cy="208666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群組 11"/>
          <p:cNvGrpSpPr/>
          <p:nvPr/>
        </p:nvGrpSpPr>
        <p:grpSpPr>
          <a:xfrm>
            <a:off x="10193753" y="729366"/>
            <a:ext cx="1569316" cy="3637135"/>
            <a:chOff x="10057119" y="2198926"/>
            <a:chExt cx="1569316" cy="3637135"/>
          </a:xfrm>
        </p:grpSpPr>
        <p:pic>
          <p:nvPicPr>
            <p:cNvPr id="14" name="Picture 7">
              <a:extLst>
                <a:ext uri="{FF2B5EF4-FFF2-40B4-BE49-F238E27FC236}">
                  <a16:creationId xmlns:a16="http://schemas.microsoft.com/office/drawing/2014/main" id="{958B3DC9-B0EF-F248-65BB-628B83251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7120" y="2198926"/>
              <a:ext cx="1569315" cy="117698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6" name="Picture 3">
              <a:extLst>
                <a:ext uri="{FF2B5EF4-FFF2-40B4-BE49-F238E27FC236}">
                  <a16:creationId xmlns:a16="http://schemas.microsoft.com/office/drawing/2014/main" id="{0CC24937-34C7-8A8B-6063-3F79FAB9E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7120" y="3429000"/>
              <a:ext cx="1569315" cy="117698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7" name="Picture 4">
              <a:extLst>
                <a:ext uri="{FF2B5EF4-FFF2-40B4-BE49-F238E27FC236}">
                  <a16:creationId xmlns:a16="http://schemas.microsoft.com/office/drawing/2014/main" id="{1A021573-71AF-1A89-292D-A2B9A1317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57119" y="4659074"/>
              <a:ext cx="1569316" cy="1176987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87501-3D5A-89D9-6013-66C266AE8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</a:t>
            </a:fld>
            <a:endParaRPr lang="en-US"/>
          </a:p>
        </p:txBody>
      </p:sp>
      <p:pic>
        <p:nvPicPr>
          <p:cNvPr id="5" name="Picture 4" descr="A qr code with a cartoon fox wearing a hat and sunglasses&#10;&#10;Description automatically generated">
            <a:extLst>
              <a:ext uri="{FF2B5EF4-FFF2-40B4-BE49-F238E27FC236}">
                <a16:creationId xmlns:a16="http://schemas.microsoft.com/office/drawing/2014/main" id="{72663C0A-0209-2F22-DB02-FF179BB64B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442" y="4535564"/>
            <a:ext cx="1400206" cy="140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89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65400" y="1326995"/>
            <a:ext cx="7261200" cy="4671549"/>
          </a:xfrm>
        </p:spPr>
        <p:txBody>
          <a:bodyPr/>
          <a:lstStyle/>
          <a:p>
            <a:r>
              <a:rPr lang="en-US" dirty="0"/>
              <a:t>What are the independent variable, control variables and dependent variable in this experiment?</a:t>
            </a:r>
          </a:p>
          <a:p>
            <a:r>
              <a:rPr lang="en-US" dirty="0"/>
              <a:t>Which of the three types of solar panels is best performing under all three different wavebands?</a:t>
            </a:r>
          </a:p>
          <a:p>
            <a:r>
              <a:rPr lang="en-US" dirty="0"/>
              <a:t>Why are the results under the three sources not comparable? Despite this, to which waveband are the solar panels least responsive?</a:t>
            </a:r>
          </a:p>
          <a:p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96322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13BE73C-F297-B73F-00D7-939B26EF8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4845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F26A4-9576-0205-67FE-293119132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3602" y="2245681"/>
            <a:ext cx="7051659" cy="3311827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/>
              <a:t>Illuminance is lower at larger distance from light source</a:t>
            </a:r>
            <a:br>
              <a:rPr lang="en-US" dirty="0"/>
            </a:br>
            <a:r>
              <a:rPr lang="en-US" dirty="0"/>
              <a:t>(insignificant for solar panels on Earth surface)</a:t>
            </a:r>
          </a:p>
          <a:p>
            <a:pPr>
              <a:lnSpc>
                <a:spcPct val="100000"/>
              </a:lnSpc>
            </a:pPr>
            <a:r>
              <a:rPr lang="en-US" dirty="0">
                <a:sym typeface="Wingdings" pitchFamily="2" charset="2"/>
              </a:rPr>
              <a:t>Output power does not increase indefinitely with illuminance,</a:t>
            </a:r>
            <a:br>
              <a:rPr lang="en-US" dirty="0">
                <a:sym typeface="Wingdings" pitchFamily="2" charset="2"/>
              </a:rPr>
            </a:br>
            <a:r>
              <a:rPr lang="en-US" dirty="0">
                <a:sym typeface="Wingdings" pitchFamily="2" charset="2"/>
              </a:rPr>
              <a:t>it approaches a maximum value beyond a certain illuminance</a:t>
            </a:r>
            <a:endParaRPr lang="en-US" dirty="0"/>
          </a:p>
          <a:p>
            <a:pPr>
              <a:lnSpc>
                <a:spcPct val="100000"/>
              </a:lnSpc>
            </a:pPr>
            <a:r>
              <a:rPr lang="en-US" dirty="0"/>
              <a:t>Lambert’s cosine law tells us how the Illuminance decreases with larger angles of incidence</a:t>
            </a:r>
          </a:p>
          <a:p>
            <a:pPr>
              <a:lnSpc>
                <a:spcPct val="100000"/>
              </a:lnSpc>
            </a:pPr>
            <a:r>
              <a:rPr lang="en-US" dirty="0"/>
              <a:t>Monocrystalline solar panels are more efficient than polycrystalline and amorphous silicon ones under IR, visible light and UV</a:t>
            </a:r>
          </a:p>
        </p:txBody>
      </p:sp>
      <p:pic>
        <p:nvPicPr>
          <p:cNvPr id="6" name="Google Shape;648;p19">
            <a:extLst>
              <a:ext uri="{FF2B5EF4-FFF2-40B4-BE49-F238E27FC236}">
                <a16:creationId xmlns:a16="http://schemas.microsoft.com/office/drawing/2014/main" id="{34D2A540-0BA0-CF5B-2D39-3A8D17EB9D6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472039" y="1721916"/>
            <a:ext cx="1881176" cy="2666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56FA09DB-C8F5-5AE4-7E64-BF48291CD4D8}"/>
              </a:ext>
            </a:extLst>
          </p:cNvPr>
          <p:cNvSpPr/>
          <p:nvPr/>
        </p:nvSpPr>
        <p:spPr>
          <a:xfrm>
            <a:off x="2828092" y="1472736"/>
            <a:ext cx="6202680" cy="611483"/>
          </a:xfrm>
          <a:prstGeom prst="wedgeRoundRectCallout">
            <a:avLst>
              <a:gd name="adj1" fmla="val 56034"/>
              <a:gd name="adj2" fmla="val 4454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Performance of solar panels is affected by many factors</a:t>
            </a:r>
            <a:endParaRPr lang="en-US" sz="2000">
              <a:solidFill>
                <a:srgbClr val="FF000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2DBFED-B962-3710-8FBF-83C48816B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278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HK" altLang="zh-TW" b="1"/>
              <a:t>End of Kit 2</a:t>
            </a:r>
            <a:endParaRPr kumimoji="1" lang="zh-TW" altLang="en-US" b="1"/>
          </a:p>
        </p:txBody>
      </p:sp>
    </p:spTree>
    <p:extLst>
      <p:ext uri="{BB962C8B-B14F-4D97-AF65-F5344CB8AC3E}">
        <p14:creationId xmlns:p14="http://schemas.microsoft.com/office/powerpoint/2010/main" val="473225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Kit 2.1</a:t>
            </a:r>
            <a:br>
              <a:rPr kumimoji="1" lang="en-HK" altLang="zh-TW"/>
            </a:br>
            <a:r>
              <a:rPr kumimoji="1" lang="en-HK" altLang="zh-TW"/>
              <a:t>Effect of Distance on Illuminance</a:t>
            </a:r>
            <a:endParaRPr kumimoji="1" lang="zh-TW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/>
              <a:t>Illuminance of a surface at different distances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32178C89-73A2-FA83-087B-CDB52C43A62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205682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3C1ED2C-0C76-E2FC-B824-DF9BE7A52B1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2339650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E76BF66-B239-D5CE-03E5-28A4D5E6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3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Inverse Square Law</a:t>
            </a:r>
          </a:p>
        </p:txBody>
      </p:sp>
      <p:pic>
        <p:nvPicPr>
          <p:cNvPr id="10" name="Google Shape;588;p15">
            <a:extLst>
              <a:ext uri="{FF2B5EF4-FFF2-40B4-BE49-F238E27FC236}">
                <a16:creationId xmlns:a16="http://schemas.microsoft.com/office/drawing/2014/main" id="{09CE7EFD-20D4-8FCB-B9E3-2201EED298D5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0152993" y="2489363"/>
            <a:ext cx="1387575" cy="201112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ular Callout 10">
                <a:extLst>
                  <a:ext uri="{FF2B5EF4-FFF2-40B4-BE49-F238E27FC236}">
                    <a16:creationId xmlns:a16="http://schemas.microsoft.com/office/drawing/2014/main" id="{9D3C8462-4E43-9693-6BB9-016846B420F5}"/>
                  </a:ext>
                </a:extLst>
              </p:cNvPr>
              <p:cNvSpPr/>
              <p:nvPr/>
            </p:nvSpPr>
            <p:spPr>
              <a:xfrm>
                <a:off x="3985390" y="1224366"/>
                <a:ext cx="5621891" cy="3618726"/>
              </a:xfrm>
              <a:prstGeom prst="wedgeRoundRectCallout">
                <a:avLst>
                  <a:gd name="adj1" fmla="val 57778"/>
                  <a:gd name="adj2" fmla="val 17402"/>
                  <a:gd name="adj3" fmla="val 16667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HK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Illuminance is the light power received per unit surface area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HK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At a larger distance from the light source, light energy is distributed over a larger area, and hence the illuminance decreases</a:t>
                </a:r>
                <a:endParaRPr lang="en-US" sz="2000" dirty="0">
                  <a:solidFill>
                    <a:schemeClr val="tx1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Hence at distance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Open Sans" panose="020B0606030504020204" pitchFamily="34" charset="0"/>
                      </a:rPr>
                      <m:t>𝑟</m:t>
                    </m:r>
                  </m:oMath>
                </a14:m>
                <a:r>
                  <a:rPr lang="en-US" altLang="zh-TW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, the </a:t>
                </a:r>
                <a:r>
                  <a:rPr lang="en-US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Illuminance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𝐸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 is inversely proportional to the area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4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Open Sans" panose="020B0606030504020204" pitchFamily="34" charset="0"/>
                      </a:rPr>
                      <m:t>𝜋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Open Sans" panose="020B0606030504020204" pitchFamily="34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Open Sans" panose="020B0606030504020204" pitchFamily="34" charset="0"/>
                          </a:rPr>
                          <m:t>𝑟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Open Sans" panose="020B0606030504020204" pitchFamily="34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 of the sphere, obeying the</a:t>
                </a:r>
                <a:r>
                  <a:rPr lang="en-US" sz="2000" dirty="0">
                    <a:solidFill>
                      <a:sysClr val="windowText" lastClr="000000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inverse square law</a:t>
                </a:r>
                <a:r>
                  <a:rPr lang="en-US" sz="2000" dirty="0">
                    <a:solidFill>
                      <a:schemeClr val="tx1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:</a:t>
                </a:r>
                <a:endParaRPr lang="en-US" sz="2000" dirty="0">
                  <a:solidFill>
                    <a:sysClr val="windowText" lastClr="000000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𝐸</m:t>
                      </m:r>
                      <m:r>
                        <a:rPr lang="en-US" sz="28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∝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4</m:t>
                              </m:r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𝜋</m:t>
                              </m:r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b="0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Open Sans" panose="020B0606030504020204" pitchFamily="34" charset="0"/>
                        </a:rPr>
                        <m:t>∝</m:t>
                      </m:r>
                      <m:f>
                        <m:fPr>
                          <m:ctrlPr>
                            <a:rPr lang="en-US" sz="2800" b="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ysClr val="windowText" lastClr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dirty="0">
                  <a:solidFill>
                    <a:sysClr val="windowText" lastClr="000000"/>
                  </a:solidFill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1" name="Rounded Rectangular Callout 10">
                <a:extLst>
                  <a:ext uri="{FF2B5EF4-FFF2-40B4-BE49-F238E27FC236}">
                    <a16:creationId xmlns:a16="http://schemas.microsoft.com/office/drawing/2014/main" id="{9D3C8462-4E43-9693-6BB9-016846B420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390" y="1224366"/>
                <a:ext cx="5621891" cy="3618726"/>
              </a:xfrm>
              <a:prstGeom prst="wedgeRoundRectCallout">
                <a:avLst>
                  <a:gd name="adj1" fmla="val 57778"/>
                  <a:gd name="adj2" fmla="val 17402"/>
                  <a:gd name="adj3" fmla="val 16667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860775FF-549F-B3E8-7399-D18AF6482F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93" y="1977306"/>
            <a:ext cx="2953614" cy="295361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字方塊 6">
            <a:extLst>
              <a:ext uri="{FF2B5EF4-FFF2-40B4-BE49-F238E27FC236}">
                <a16:creationId xmlns:a16="http://schemas.microsoft.com/office/drawing/2014/main" id="{62023C42-7C38-5651-6CEA-3849FF0FD89E}"/>
              </a:ext>
            </a:extLst>
          </p:cNvPr>
          <p:cNvSpPr txBox="1"/>
          <p:nvPr/>
        </p:nvSpPr>
        <p:spPr>
          <a:xfrm>
            <a:off x="1658898" y="2516965"/>
            <a:ext cx="971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point </a:t>
            </a:r>
            <a:r>
              <a:rPr lang="en-US" altLang="zh-HK" sz="1400" dirty="0">
                <a:ea typeface="Open Sans" panose="020B0606030504020204" pitchFamily="34" charset="0"/>
                <a:cs typeface="Open Sans" panose="020B0606030504020204" pitchFamily="34" charset="0"/>
              </a:rPr>
              <a:t>light </a:t>
            </a:r>
          </a:p>
          <a:p>
            <a:pPr algn="ctr"/>
            <a:r>
              <a:rPr lang="en-US" sz="1400" dirty="0">
                <a:ea typeface="Open Sans" panose="020B0606030504020204" pitchFamily="34" charset="0"/>
                <a:cs typeface="Open Sans" panose="020B0606030504020204" pitchFamily="34" charset="0"/>
              </a:rPr>
              <a:t>source</a:t>
            </a:r>
          </a:p>
        </p:txBody>
      </p:sp>
      <p:cxnSp>
        <p:nvCxnSpPr>
          <p:cNvPr id="7" name="直線單箭頭接點 7">
            <a:extLst>
              <a:ext uri="{FF2B5EF4-FFF2-40B4-BE49-F238E27FC236}">
                <a16:creationId xmlns:a16="http://schemas.microsoft.com/office/drawing/2014/main" id="{B363C29A-1113-1A4F-3BA0-C7B2A2B7E64A}"/>
              </a:ext>
            </a:extLst>
          </p:cNvPr>
          <p:cNvCxnSpPr>
            <a:cxnSpLocks/>
          </p:cNvCxnSpPr>
          <p:nvPr/>
        </p:nvCxnSpPr>
        <p:spPr>
          <a:xfrm flipH="1">
            <a:off x="2096814" y="3049199"/>
            <a:ext cx="95780" cy="2615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字方塊 6">
                <a:extLst>
                  <a:ext uri="{FF2B5EF4-FFF2-40B4-BE49-F238E27FC236}">
                    <a16:creationId xmlns:a16="http://schemas.microsoft.com/office/drawing/2014/main" id="{6C66C90C-89BF-E9C2-7494-20DBC4E96C11}"/>
                  </a:ext>
                </a:extLst>
              </p:cNvPr>
              <p:cNvSpPr txBox="1"/>
              <p:nvPr/>
            </p:nvSpPr>
            <p:spPr>
              <a:xfrm>
                <a:off x="2969804" y="4850320"/>
                <a:ext cx="25753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ea typeface="Open Sans" panose="020B0606030504020204" pitchFamily="34" charset="0"/>
                    <a:cs typeface="Open Sans" panose="020B0606030504020204" pitchFamily="34" charset="0"/>
                  </a:rPr>
                  <a:t>spherical surface on which illuminance is measured (with radius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Open Sans" panose="020B0606030504020204" pitchFamily="34" charset="0"/>
                      </a:rPr>
                      <m:t>𝑟</m:t>
                    </m:r>
                  </m:oMath>
                </a14:m>
                <a:r>
                  <a:rPr lang="en-US" dirty="0">
                    <a:ea typeface="Open Sans" panose="020B0606030504020204" pitchFamily="34" charset="0"/>
                    <a:cs typeface="Open Sans" panose="020B0606030504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9" name="文字方塊 6">
                <a:extLst>
                  <a:ext uri="{FF2B5EF4-FFF2-40B4-BE49-F238E27FC236}">
                    <a16:creationId xmlns:a16="http://schemas.microsoft.com/office/drawing/2014/main" id="{6C66C90C-89BF-E9C2-7494-20DBC4E96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9804" y="4850320"/>
                <a:ext cx="2575344" cy="923330"/>
              </a:xfrm>
              <a:prstGeom prst="rect">
                <a:avLst/>
              </a:prstGeom>
              <a:blipFill>
                <a:blip r:embed="rId5"/>
                <a:stretch>
                  <a:fillRect l="-709" t="-3974" r="-473" b="-9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線單箭頭接點 7">
            <a:extLst>
              <a:ext uri="{FF2B5EF4-FFF2-40B4-BE49-F238E27FC236}">
                <a16:creationId xmlns:a16="http://schemas.microsoft.com/office/drawing/2014/main" id="{E2401071-AF56-3B8C-A3B2-DC419D129878}"/>
              </a:ext>
            </a:extLst>
          </p:cNvPr>
          <p:cNvCxnSpPr>
            <a:cxnSpLocks/>
          </p:cNvCxnSpPr>
          <p:nvPr/>
        </p:nvCxnSpPr>
        <p:spPr>
          <a:xfrm flipH="1" flipV="1">
            <a:off x="3040143" y="4671790"/>
            <a:ext cx="244789" cy="3426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C960E4-A103-BB69-C149-801971069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41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Fair Test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5017D45-3AB7-4DB6-DCAE-F8D2A164E187}"/>
              </a:ext>
            </a:extLst>
          </p:cNvPr>
          <p:cNvSpPr/>
          <p:nvPr/>
        </p:nvSpPr>
        <p:spPr>
          <a:xfrm>
            <a:off x="3229262" y="1861629"/>
            <a:ext cx="7519988" cy="1171969"/>
          </a:xfrm>
          <a:prstGeom prst="wedgeRoundRectCallout">
            <a:avLst>
              <a:gd name="adj1" fmla="val -61073"/>
              <a:gd name="adj2" fmla="val 145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Study the effect of </a:t>
            </a:r>
            <a:r>
              <a:rPr lang="en-US" sz="2000" b="1" u="sng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factor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Keep all other factors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control variables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the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Compare the outcome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Google Shape;1154;p30">
            <a:extLst>
              <a:ext uri="{FF2B5EF4-FFF2-40B4-BE49-F238E27FC236}">
                <a16:creationId xmlns:a16="http://schemas.microsoft.com/office/drawing/2014/main" id="{D4CBD9A9-DCD7-9B91-9396-D887C0170C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05150" y="1887616"/>
            <a:ext cx="1928287" cy="18423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3">
            <a:extLst>
              <a:ext uri="{FF2B5EF4-FFF2-40B4-BE49-F238E27FC236}">
                <a16:creationId xmlns:a16="http://schemas.microsoft.com/office/drawing/2014/main" id="{AAB9FF63-CEBB-5D33-294D-E3336773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504305"/>
              </p:ext>
            </p:extLst>
          </p:nvPr>
        </p:nvGraphicFramePr>
        <p:xfrm>
          <a:off x="3062263" y="4646284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1272463105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Illuminance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DAA797-8C1E-6A7C-CD90-25B2A6B1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629232"/>
              </p:ext>
            </p:extLst>
          </p:nvPr>
        </p:nvGraphicFramePr>
        <p:xfrm>
          <a:off x="3062263" y="3278786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4212067447"/>
                    </a:ext>
                  </a:extLst>
                </a:gridCol>
              </a:tblGrid>
              <a:tr h="259601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Distance from light source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71F914B-5361-D033-9ACD-9456A2BBB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06217"/>
              </p:ext>
            </p:extLst>
          </p:nvPr>
        </p:nvGraphicFramePr>
        <p:xfrm>
          <a:off x="3062263" y="3764415"/>
          <a:ext cx="7882562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709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55469">
                  <a:extLst>
                    <a:ext uri="{9D8B030D-6E8A-4147-A177-3AD203B41FA5}">
                      <a16:colId xmlns:a16="http://schemas.microsoft.com/office/drawing/2014/main" val="2486644709"/>
                    </a:ext>
                  </a:extLst>
                </a:gridCol>
              </a:tblGrid>
              <a:tr h="231153">
                <a:tc rowSpan="2"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Control 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Intensity of light source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  <a:tr h="198120">
                <a:tc vMerge="1"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Angle of incident light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9757215"/>
                  </a:ext>
                </a:extLst>
              </a:tr>
            </a:tbl>
          </a:graphicData>
        </a:graphic>
      </p:graphicFrame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7260C47-CA1E-38B4-F2C4-F082BD5C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353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/>
              <a:t>Experimental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0B552-3C17-D86E-2B62-E37C7B3BC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620" y="1326996"/>
            <a:ext cx="11050858" cy="1714326"/>
          </a:xfrm>
        </p:spPr>
        <p:txBody>
          <a:bodyPr>
            <a:normAutofit/>
          </a:bodyPr>
          <a:lstStyle/>
          <a:p>
            <a:r>
              <a:rPr kumimoji="1" lang="en-HK" altLang="zh-TW"/>
              <a:t>Two smartphones fixed on stands, freely movable between two metre rules</a:t>
            </a:r>
          </a:p>
          <a:p>
            <a:r>
              <a:rPr kumimoji="1" lang="en-HK" altLang="zh-TW"/>
              <a:t>A smartphone serves as a light source using its backlight</a:t>
            </a:r>
          </a:p>
          <a:p>
            <a:r>
              <a:rPr kumimoji="1" lang="en-HK" altLang="zh-TW"/>
              <a:t>Another smartphone with a suitable app (e.g., </a:t>
            </a:r>
            <a:r>
              <a:rPr kumimoji="1" lang="en-HK" altLang="zh-TW" err="1">
                <a:solidFill>
                  <a:srgbClr val="FF0000"/>
                </a:solidFill>
              </a:rPr>
              <a:t>Phyphox</a:t>
            </a:r>
            <a:r>
              <a:rPr kumimoji="1" lang="en-HK" altLang="zh-TW"/>
              <a:t>) serves as a light meter</a:t>
            </a:r>
          </a:p>
          <a:p>
            <a:r>
              <a:rPr kumimoji="1" lang="en-HK" altLang="zh-TW"/>
              <a:t>Measure illuminance at different distances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53D4BD-3F2F-63F3-1DB9-E120A1199D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4" t="61212" r="18454" b="15273"/>
          <a:stretch/>
        </p:blipFill>
        <p:spPr>
          <a:xfrm>
            <a:off x="514454" y="3041322"/>
            <a:ext cx="11163092" cy="2663765"/>
          </a:xfrm>
          <a:prstGeom prst="rect">
            <a:avLst/>
          </a:prstGeom>
        </p:spPr>
      </p:pic>
      <p:pic>
        <p:nvPicPr>
          <p:cNvPr id="7" name="Google Shape;386;p16">
            <a:extLst>
              <a:ext uri="{FF2B5EF4-FFF2-40B4-BE49-F238E27FC236}">
                <a16:creationId xmlns:a16="http://schemas.microsoft.com/office/drawing/2014/main" id="{DA1D0585-E366-E05F-C151-AD1A6E6645F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92072" y="1152913"/>
            <a:ext cx="1268133" cy="171432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DF02542-2670-F411-3721-EADE93BF0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26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Experimental Skills</a:t>
            </a:r>
          </a:p>
        </p:txBody>
      </p:sp>
      <p:pic>
        <p:nvPicPr>
          <p:cNvPr id="8" name="Google Shape;360;p13">
            <a:extLst>
              <a:ext uri="{FF2B5EF4-FFF2-40B4-BE49-F238E27FC236}">
                <a16:creationId xmlns:a16="http://schemas.microsoft.com/office/drawing/2014/main" id="{16119A63-A6CB-1D07-AC9D-69073DA5590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0402" y="2758687"/>
            <a:ext cx="1411195" cy="190599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EFA6158F-02BA-6423-B756-5B0247FCE2A4}"/>
              </a:ext>
            </a:extLst>
          </p:cNvPr>
          <p:cNvSpPr/>
          <p:nvPr/>
        </p:nvSpPr>
        <p:spPr>
          <a:xfrm>
            <a:off x="310060" y="1832485"/>
            <a:ext cx="4839122" cy="926202"/>
          </a:xfrm>
          <a:prstGeom prst="wedgeRoundRectCallout">
            <a:avLst>
              <a:gd name="adj1" fmla="val 56161"/>
              <a:gd name="adj2" fmla="val 4191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Light source and light meter must be carefully aligned</a:t>
            </a: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4FC2F3A8-B0FC-6B8E-98E6-34EED5731CC5}"/>
              </a:ext>
            </a:extLst>
          </p:cNvPr>
          <p:cNvSpPr/>
          <p:nvPr/>
        </p:nvSpPr>
        <p:spPr>
          <a:xfrm>
            <a:off x="310060" y="4570645"/>
            <a:ext cx="4839122" cy="926202"/>
          </a:xfrm>
          <a:prstGeom prst="wedgeRoundRectCallout">
            <a:avLst>
              <a:gd name="adj1" fmla="val 59603"/>
              <a:gd name="adj2" fmla="val -5110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HK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Background light is subtracted from the total illuminance to obtain the illuminance of  direct light</a:t>
            </a:r>
            <a:endParaRPr lang="en-US" sz="2000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F3C095FD-24F0-6523-2896-3B6491C47EDB}"/>
              </a:ext>
            </a:extLst>
          </p:cNvPr>
          <p:cNvSpPr/>
          <p:nvPr/>
        </p:nvSpPr>
        <p:spPr>
          <a:xfrm>
            <a:off x="310060" y="3118862"/>
            <a:ext cx="4839122" cy="1091608"/>
          </a:xfrm>
          <a:prstGeom prst="wedgeRoundRectCallout">
            <a:avLst>
              <a:gd name="adj1" fmla="val 57863"/>
              <a:gd name="adj2" fmla="val 548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HK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each measurement, cardboard is used to block the direct light from the LED, and the background light is measured</a:t>
            </a:r>
            <a:endParaRPr lang="en-US" sz="2000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4E6281-8E74-3DB6-D330-90E6B318C2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9" t="11152" r="27045" b="12243"/>
          <a:stretch/>
        </p:blipFill>
        <p:spPr>
          <a:xfrm>
            <a:off x="6991351" y="859455"/>
            <a:ext cx="4804683" cy="48276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1ED05-4CE6-D23A-096D-71EBFCA28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525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Experimental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4813DE42-A517-8007-BC37-93954436C84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0740" y="4233383"/>
                <a:ext cx="4571523" cy="1321612"/>
              </a:xfr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r>
                  <a:rPr kumimoji="1" lang="en-HK" altLang="zh-TW"/>
                  <a:t>Illuminance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m:t>𝐸</m:t>
                    </m:r>
                  </m:oMath>
                </a14:m>
                <a:r>
                  <a:rPr kumimoji="1" lang="en-HK" altLang="zh-TW" dirty="0"/>
                  <a:t> </a:t>
                </a:r>
                <a:r>
                  <a:rPr kumimoji="1" lang="en-HK" altLang="zh-TW"/>
                  <a:t>plotted vs </a:t>
                </a:r>
                <a:r>
                  <a:rPr lang="en-US" kern="100" dirty="0">
                    <a:ea typeface="Times New Roman" panose="02020603050405020304" pitchFamily="18" charset="0"/>
                    <a:cs typeface="DaunPenh"/>
                  </a:rPr>
                  <a:t>1/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ysClr val="windowText" lastClr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Open Sans" panose="020B0606030504020204" pitchFamily="34" charset="0"/>
                      </a:rPr>
                      <m:t>𝑟</m:t>
                    </m:r>
                  </m:oMath>
                </a14:m>
                <a:r>
                  <a:rPr lang="en-US" kern="100" baseline="30000" dirty="0">
                    <a:ea typeface="Times New Roman" panose="02020603050405020304" pitchFamily="18" charset="0"/>
                    <a:cs typeface="DaunPenh"/>
                  </a:rPr>
                  <a:t>2</a:t>
                </a:r>
                <a:r>
                  <a:rPr kumimoji="1" lang="en-HK" altLang="zh-TW" dirty="0"/>
                  <a:t> </a:t>
                </a:r>
                <a:r>
                  <a:rPr kumimoji="1" lang="en-HK" altLang="zh-TW"/>
                  <a:t>gives a straight line passing through the origin</a:t>
                </a:r>
              </a:p>
              <a:p>
                <a14:m>
                  <m:oMath xmlns:m="http://schemas.openxmlformats.org/officeDocument/2006/math">
                    <m:r>
                      <a:rPr kumimoji="1" lang="en-US" altLang="zh-TW" b="0" i="1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kumimoji="1" lang="en-US" altLang="zh-TW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∝1/</m:t>
                    </m:r>
                    <m:sSup>
                      <m:sSupPr>
                        <m:ctrlPr>
                          <a:rPr kumimoji="1"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kumimoji="1" lang="en-US" altLang="zh-TW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1" lang="en-HK" altLang="zh-TW"/>
                  <a:t>, inverse square law verified</a:t>
                </a:r>
                <a:endParaRPr kumimoji="1" lang="en-HK" altLang="zh-TW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4813DE42-A517-8007-BC37-93954436C8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0740" y="4233383"/>
                <a:ext cx="4571523" cy="1321612"/>
              </a:xfrm>
              <a:blipFill>
                <a:blip r:embed="rId2"/>
                <a:stretch>
                  <a:fillRect l="-1108" t="-57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Google Shape;648;p19">
            <a:extLst>
              <a:ext uri="{FF2B5EF4-FFF2-40B4-BE49-F238E27FC236}">
                <a16:creationId xmlns:a16="http://schemas.microsoft.com/office/drawing/2014/main" id="{A4019BAF-B79F-19F5-3A20-2B36B938140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92263" y="3967258"/>
            <a:ext cx="1514914" cy="2147199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ECC3D19-EE01-E892-0321-311D8ED82D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6990094"/>
                  </p:ext>
                </p:extLst>
              </p:nvPr>
            </p:nvGraphicFramePr>
            <p:xfrm>
              <a:off x="520740" y="1742506"/>
              <a:ext cx="5722405" cy="2091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1002">
                      <a:extLst>
                        <a:ext uri="{9D8B030D-6E8A-4147-A177-3AD203B41FA5}">
                          <a16:colId xmlns:a16="http://schemas.microsoft.com/office/drawing/2014/main" val="736124572"/>
                        </a:ext>
                      </a:extLst>
                    </a:gridCol>
                    <a:gridCol w="618302">
                      <a:extLst>
                        <a:ext uri="{9D8B030D-6E8A-4147-A177-3AD203B41FA5}">
                          <a16:colId xmlns:a16="http://schemas.microsoft.com/office/drawing/2014/main" val="2413593382"/>
                        </a:ext>
                      </a:extLst>
                    </a:gridCol>
                    <a:gridCol w="1532650">
                      <a:extLst>
                        <a:ext uri="{9D8B030D-6E8A-4147-A177-3AD203B41FA5}">
                          <a16:colId xmlns:a16="http://schemas.microsoft.com/office/drawing/2014/main" val="801740606"/>
                        </a:ext>
                      </a:extLst>
                    </a:gridCol>
                    <a:gridCol w="626681">
                      <a:extLst>
                        <a:ext uri="{9D8B030D-6E8A-4147-A177-3AD203B41FA5}">
                          <a16:colId xmlns:a16="http://schemas.microsoft.com/office/drawing/2014/main" val="2910003746"/>
                        </a:ext>
                      </a:extLst>
                    </a:gridCol>
                    <a:gridCol w="497260">
                      <a:extLst>
                        <a:ext uri="{9D8B030D-6E8A-4147-A177-3AD203B41FA5}">
                          <a16:colId xmlns:a16="http://schemas.microsoft.com/office/drawing/2014/main" val="1098603186"/>
                        </a:ext>
                      </a:extLst>
                    </a:gridCol>
                    <a:gridCol w="798681">
                      <a:extLst>
                        <a:ext uri="{9D8B030D-6E8A-4147-A177-3AD203B41FA5}">
                          <a16:colId xmlns:a16="http://schemas.microsoft.com/office/drawing/2014/main" val="162070039"/>
                        </a:ext>
                      </a:extLst>
                    </a:gridCol>
                    <a:gridCol w="797829">
                      <a:extLst>
                        <a:ext uri="{9D8B030D-6E8A-4147-A177-3AD203B41FA5}">
                          <a16:colId xmlns:a16="http://schemas.microsoft.com/office/drawing/2014/main" val="3814777698"/>
                        </a:ext>
                      </a:extLst>
                    </a:gridCol>
                  </a:tblGrid>
                  <a:tr h="36004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Distance</a:t>
                          </a:r>
                          <a:r>
                            <a:rPr lang="en-US" sz="1600" i="1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lang="en-US" sz="1600" i="1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</a:t>
                          </a: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(m)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1/</a:t>
                          </a:r>
                          <a14:m>
                            <m:oMath xmlns:m="http://schemas.openxmlformats.org/officeDocument/2006/math">
                              <m:r>
                                <a:rPr lang="en-US" sz="160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Open Sans" panose="020B0606030504020204" pitchFamily="34" charset="0"/>
                                </a:rPr>
                                <m:t>𝑟</m:t>
                              </m:r>
                            </m:oMath>
                          </a14:m>
                          <a:r>
                            <a:rPr lang="en-US" sz="1600" kern="100" baseline="300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</a:t>
                          </a: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(m</a:t>
                          </a:r>
                          <a:r>
                            <a:rPr lang="en-US" sz="1600" kern="100" baseline="300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-2</a:t>
                          </a: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Total illuminance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Background 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altLang="zh-TW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Direct</a:t>
                          </a: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illuminance</a:t>
                          </a:r>
                          <a:r>
                            <a:rPr lang="en-US" sz="1600" i="1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600" b="0" i="1" smtClean="0">
                                  <a:solidFill>
                                    <a:sysClr val="windowText" lastClr="000000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𝐸</m:t>
                              </m:r>
                            </m:oMath>
                          </a14:m>
                          <a:r>
                            <a:rPr lang="en-US" sz="1600" i="1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 </a:t>
                          </a:r>
                          <a:r>
                            <a:rPr lang="en-US" sz="1600" kern="100" dirty="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24309077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065172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11.11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432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75711614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5722626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2.78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75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0561522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1.56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0927193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237728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ECC3D19-EE01-E892-0321-311D8ED82D0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6990094"/>
                  </p:ext>
                </p:extLst>
              </p:nvPr>
            </p:nvGraphicFramePr>
            <p:xfrm>
              <a:off x="520740" y="1742506"/>
              <a:ext cx="5722405" cy="20916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1002">
                      <a:extLst>
                        <a:ext uri="{9D8B030D-6E8A-4147-A177-3AD203B41FA5}">
                          <a16:colId xmlns:a16="http://schemas.microsoft.com/office/drawing/2014/main" val="736124572"/>
                        </a:ext>
                      </a:extLst>
                    </a:gridCol>
                    <a:gridCol w="618302">
                      <a:extLst>
                        <a:ext uri="{9D8B030D-6E8A-4147-A177-3AD203B41FA5}">
                          <a16:colId xmlns:a16="http://schemas.microsoft.com/office/drawing/2014/main" val="2413593382"/>
                        </a:ext>
                      </a:extLst>
                    </a:gridCol>
                    <a:gridCol w="1532650">
                      <a:extLst>
                        <a:ext uri="{9D8B030D-6E8A-4147-A177-3AD203B41FA5}">
                          <a16:colId xmlns:a16="http://schemas.microsoft.com/office/drawing/2014/main" val="801740606"/>
                        </a:ext>
                      </a:extLst>
                    </a:gridCol>
                    <a:gridCol w="626681">
                      <a:extLst>
                        <a:ext uri="{9D8B030D-6E8A-4147-A177-3AD203B41FA5}">
                          <a16:colId xmlns:a16="http://schemas.microsoft.com/office/drawing/2014/main" val="2910003746"/>
                        </a:ext>
                      </a:extLst>
                    </a:gridCol>
                    <a:gridCol w="497260">
                      <a:extLst>
                        <a:ext uri="{9D8B030D-6E8A-4147-A177-3AD203B41FA5}">
                          <a16:colId xmlns:a16="http://schemas.microsoft.com/office/drawing/2014/main" val="1098603186"/>
                        </a:ext>
                      </a:extLst>
                    </a:gridCol>
                    <a:gridCol w="798681">
                      <a:extLst>
                        <a:ext uri="{9D8B030D-6E8A-4147-A177-3AD203B41FA5}">
                          <a16:colId xmlns:a16="http://schemas.microsoft.com/office/drawing/2014/main" val="162070039"/>
                        </a:ext>
                      </a:extLst>
                    </a:gridCol>
                    <a:gridCol w="797829">
                      <a:extLst>
                        <a:ext uri="{9D8B030D-6E8A-4147-A177-3AD203B41FA5}">
                          <a16:colId xmlns:a16="http://schemas.microsoft.com/office/drawing/2014/main" val="3814777698"/>
                        </a:ext>
                      </a:extLst>
                    </a:gridCol>
                  </a:tblGrid>
                  <a:tr h="487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493" t="-13158" r="-574627" b="-3578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38776" t="-13158" r="-685714" b="-3578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Total illuminance</a:t>
                          </a: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Background (lx)</a:t>
                          </a: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258730" t="-13158" r="-794" b="-357895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24309077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1087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dbl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990065172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0.3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11.11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432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411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175711614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0.4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6.25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21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208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05722626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2.78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75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0561522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0.8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1.56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65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26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39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620927193"/>
                      </a:ext>
                    </a:extLst>
                  </a:tr>
                  <a:tr h="26733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1.00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47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-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25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=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kern="10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Times New Roman" panose="02020603050405020304" pitchFamily="18" charset="0"/>
                              <a:cs typeface="DaunPenh"/>
                            </a:rPr>
                            <a:t>22</a:t>
                          </a:r>
                          <a:endParaRPr lang="en-US" sz="1600" kern="100">
                            <a:effectLst/>
                            <a:latin typeface="+mn-lt"/>
                            <a:ea typeface="Times New Roman" panose="02020603050405020304" pitchFamily="18" charset="0"/>
                            <a:cs typeface="DaunPenh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23772841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7" name="圖表 6">
            <a:extLst>
              <a:ext uri="{FF2B5EF4-FFF2-40B4-BE49-F238E27FC236}">
                <a16:creationId xmlns:a16="http://schemas.microsoft.com/office/drawing/2014/main" id="{00000000-0008-0000-01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939058"/>
              </p:ext>
            </p:extLst>
          </p:nvPr>
        </p:nvGraphicFramePr>
        <p:xfrm>
          <a:off x="7162877" y="1059504"/>
          <a:ext cx="4680000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A7144-6F55-6A09-C9AF-207478451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202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fdf5b0-f4fa-48dc-b3bf-91a5a3c40b4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02B0F23132424EAAAD5F985F26C9E4" ma:contentTypeVersion="15" ma:contentTypeDescription="Create a new document." ma:contentTypeScope="" ma:versionID="48145dc18202b15fa3513263a5f66745">
  <xsd:schema xmlns:xsd="http://www.w3.org/2001/XMLSchema" xmlns:xs="http://www.w3.org/2001/XMLSchema" xmlns:p="http://schemas.microsoft.com/office/2006/metadata/properties" xmlns:ns3="6452c6b0-ba23-467a-be06-286035d3b40e" xmlns:ns4="4efdf5b0-f4fa-48dc-b3bf-91a5a3c40b4a" targetNamespace="http://schemas.microsoft.com/office/2006/metadata/properties" ma:root="true" ma:fieldsID="4b3a727d51a632c968312172586a08f7" ns3:_="" ns4:_="">
    <xsd:import namespace="6452c6b0-ba23-467a-be06-286035d3b40e"/>
    <xsd:import namespace="4efdf5b0-f4fa-48dc-b3bf-91a5a3c40b4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LengthInSeconds" minOccurs="0"/>
                <xsd:element ref="ns4:MediaServiceLocation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52c6b0-ba23-467a-be06-286035d3b40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df5b0-f4fa-48dc-b3bf-91a5a3c40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2E6E8F-D1D9-4784-B78E-51F170F4573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A27E45-CEEF-4C4C-9D41-17E1968E0547}">
  <ds:schemaRefs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4efdf5b0-f4fa-48dc-b3bf-91a5a3c40b4a"/>
    <ds:schemaRef ds:uri="6452c6b0-ba23-467a-be06-286035d3b40e"/>
  </ds:schemaRefs>
</ds:datastoreItem>
</file>

<file path=customXml/itemProps3.xml><?xml version="1.0" encoding="utf-8"?>
<ds:datastoreItem xmlns:ds="http://schemas.openxmlformats.org/officeDocument/2006/customXml" ds:itemID="{7AB871B5-AEFF-4BEA-9C41-91322BE905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52c6b0-ba23-467a-be06-286035d3b40e"/>
    <ds:schemaRef ds:uri="4efdf5b0-f4fa-48dc-b3bf-91a5a3c40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1873</Words>
  <Application>Microsoft Macintosh PowerPoint</Application>
  <PresentationFormat>Widescreen</PresentationFormat>
  <Paragraphs>426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Microsoft JhengHei</vt:lpstr>
      <vt:lpstr>Arial</vt:lpstr>
      <vt:lpstr>Calibri</vt:lpstr>
      <vt:lpstr>Cambria Math</vt:lpstr>
      <vt:lpstr>Times New Roman</vt:lpstr>
      <vt:lpstr>Office 佈景主題</vt:lpstr>
      <vt:lpstr>Solar Harvest Educational Kit S4-6</vt:lpstr>
      <vt:lpstr>Typical Types of Solar Panels</vt:lpstr>
      <vt:lpstr>Learning Objectives</vt:lpstr>
      <vt:lpstr>Kit 2.1 Effect of Distance on Illuminance</vt:lpstr>
      <vt:lpstr>Inverse Square Law</vt:lpstr>
      <vt:lpstr>Fair Test</vt:lpstr>
      <vt:lpstr>Experimental Setup</vt:lpstr>
      <vt:lpstr>Experimental Skills</vt:lpstr>
      <vt:lpstr>Experimental Results</vt:lpstr>
      <vt:lpstr>Enrichment</vt:lpstr>
      <vt:lpstr>Discussion</vt:lpstr>
      <vt:lpstr>Kit 2.2  Effect of Illuminance on Output Power of Solar Panels</vt:lpstr>
      <vt:lpstr>Experiment</vt:lpstr>
      <vt:lpstr>Fair Test</vt:lpstr>
      <vt:lpstr>Experimental Results</vt:lpstr>
      <vt:lpstr>Discussion</vt:lpstr>
      <vt:lpstr>Kit 2.3  Effect of Incident Angle on Illuminance</vt:lpstr>
      <vt:lpstr>Effect of the Angle of Incidence</vt:lpstr>
      <vt:lpstr>Lambert’s Cosine Law</vt:lpstr>
      <vt:lpstr>Experiment</vt:lpstr>
      <vt:lpstr>Fair Test</vt:lpstr>
      <vt:lpstr>Experimental Results</vt:lpstr>
      <vt:lpstr>Discussion</vt:lpstr>
      <vt:lpstr>Kit 2.4 Effect of EM Wavebands &amp; Different Types of Solar Panels</vt:lpstr>
      <vt:lpstr>Radiations from the Sun</vt:lpstr>
      <vt:lpstr>Experiment</vt:lpstr>
      <vt:lpstr>Fair Test</vt:lpstr>
      <vt:lpstr>Experimental Results</vt:lpstr>
      <vt:lpstr>Remark</vt:lpstr>
      <vt:lpstr>Discussion</vt:lpstr>
      <vt:lpstr>Conclusion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1: Study of factors affecting the efficiency of solar water heating system</dc:title>
  <dc:creator>lee kai bong</dc:creator>
  <cp:lastModifiedBy>Chun Wai Henry Pang (PHY)</cp:lastModifiedBy>
  <cp:revision>13</cp:revision>
  <dcterms:created xsi:type="dcterms:W3CDTF">2022-06-06T06:27:38Z</dcterms:created>
  <dcterms:modified xsi:type="dcterms:W3CDTF">2023-09-20T07:43:27Z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0x0101006102B0F23132424EAAAD5F985F26C9E4</vt:lpwstr>
  </property>
</Properties>
</file>