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0"/>
  </p:notesMasterIdLst>
  <p:sldIdLst>
    <p:sldId id="256" r:id="rId2"/>
    <p:sldId id="257" r:id="rId3"/>
    <p:sldId id="258" r:id="rId4"/>
    <p:sldId id="298" r:id="rId5"/>
    <p:sldId id="299" r:id="rId6"/>
    <p:sldId id="259" r:id="rId7"/>
    <p:sldId id="300" r:id="rId8"/>
    <p:sldId id="263" r:id="rId9"/>
    <p:sldId id="264" r:id="rId10"/>
    <p:sldId id="301" r:id="rId11"/>
    <p:sldId id="265" r:id="rId12"/>
    <p:sldId id="267" r:id="rId13"/>
    <p:sldId id="318" r:id="rId14"/>
    <p:sldId id="269" r:id="rId15"/>
    <p:sldId id="270" r:id="rId16"/>
    <p:sldId id="271" r:id="rId17"/>
    <p:sldId id="272" r:id="rId18"/>
    <p:sldId id="302" r:id="rId19"/>
    <p:sldId id="319" r:id="rId20"/>
    <p:sldId id="281" r:id="rId21"/>
    <p:sldId id="303" r:id="rId22"/>
    <p:sldId id="282" r:id="rId23"/>
    <p:sldId id="283" r:id="rId24"/>
    <p:sldId id="284" r:id="rId25"/>
    <p:sldId id="320" r:id="rId26"/>
    <p:sldId id="285" r:id="rId27"/>
    <p:sldId id="291" r:id="rId28"/>
    <p:sldId id="292" r:id="rId29"/>
    <p:sldId id="304" r:id="rId30"/>
    <p:sldId id="305" r:id="rId31"/>
    <p:sldId id="288" r:id="rId32"/>
    <p:sldId id="306" r:id="rId33"/>
    <p:sldId id="307" r:id="rId34"/>
    <p:sldId id="321" r:id="rId35"/>
    <p:sldId id="308" r:id="rId36"/>
    <p:sldId id="309" r:id="rId37"/>
    <p:sldId id="296" r:id="rId38"/>
    <p:sldId id="297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7BDD57-E795-934B-91C1-CE474BD7AF02}" v="2" dt="2023-09-20T07:38:39.8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1"/>
    <p:restoredTop sz="94694"/>
  </p:normalViewPr>
  <p:slideViewPr>
    <p:cSldViewPr snapToGrid="0">
      <p:cViewPr varScale="1">
        <p:scale>
          <a:sx n="121" d="100"/>
          <a:sy n="121" d="100"/>
        </p:scale>
        <p:origin x="12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 Wai Henry Pang (PHY)" userId="2786e5ee-d217-49f6-ba76-e16cff8d7dd7" providerId="ADAL" clId="{140C954E-1F3E-494D-A482-BCB2E03D00A7}"/>
    <pc:docChg chg="undo custSel modSld modMainMaster">
      <pc:chgData name="Chun Wai Henry Pang (PHY)" userId="2786e5ee-d217-49f6-ba76-e16cff8d7dd7" providerId="ADAL" clId="{140C954E-1F3E-494D-A482-BCB2E03D00A7}" dt="2023-08-29T09:03:26.386" v="41" actId="14100"/>
      <pc:docMkLst>
        <pc:docMk/>
      </pc:docMkLst>
      <pc:sldChg chg="addSp delSp modSp mod">
        <pc:chgData name="Chun Wai Henry Pang (PHY)" userId="2786e5ee-d217-49f6-ba76-e16cff8d7dd7" providerId="ADAL" clId="{140C954E-1F3E-494D-A482-BCB2E03D00A7}" dt="2023-08-28T09:08:25.683" v="1"/>
        <pc:sldMkLst>
          <pc:docMk/>
          <pc:sldMk cId="109857222" sldId="256"/>
        </pc:sldMkLst>
        <pc:picChg chg="add mod">
          <ac:chgData name="Chun Wai Henry Pang (PHY)" userId="2786e5ee-d217-49f6-ba76-e16cff8d7dd7" providerId="ADAL" clId="{140C954E-1F3E-494D-A482-BCB2E03D00A7}" dt="2023-08-28T09:08:25.683" v="1"/>
          <ac:picMkLst>
            <pc:docMk/>
            <pc:sldMk cId="109857222" sldId="256"/>
            <ac:picMk id="4" creationId="{C2A7091A-9D1E-327B-E372-D7BCFAE24E07}"/>
          </ac:picMkLst>
        </pc:picChg>
        <pc:picChg chg="del">
          <ac:chgData name="Chun Wai Henry Pang (PHY)" userId="2786e5ee-d217-49f6-ba76-e16cff8d7dd7" providerId="ADAL" clId="{140C954E-1F3E-494D-A482-BCB2E03D00A7}" dt="2023-08-28T09:08:25.268" v="0" actId="478"/>
          <ac:picMkLst>
            <pc:docMk/>
            <pc:sldMk cId="109857222" sldId="256"/>
            <ac:picMk id="5" creationId="{321CE00D-F719-6569-05AC-7FFE87ABAEA6}"/>
          </ac:picMkLst>
        </pc:picChg>
        <pc:picChg chg="add mod">
          <ac:chgData name="Chun Wai Henry Pang (PHY)" userId="2786e5ee-d217-49f6-ba76-e16cff8d7dd7" providerId="ADAL" clId="{140C954E-1F3E-494D-A482-BCB2E03D00A7}" dt="2023-08-28T09:08:25.683" v="1"/>
          <ac:picMkLst>
            <pc:docMk/>
            <pc:sldMk cId="109857222" sldId="256"/>
            <ac:picMk id="6" creationId="{0779FD3C-1028-AD4C-A159-2CEA256E2AF0}"/>
          </ac:picMkLst>
        </pc:picChg>
        <pc:picChg chg="add mod">
          <ac:chgData name="Chun Wai Henry Pang (PHY)" userId="2786e5ee-d217-49f6-ba76-e16cff8d7dd7" providerId="ADAL" clId="{140C954E-1F3E-494D-A482-BCB2E03D00A7}" dt="2023-08-28T09:08:25.683" v="1"/>
          <ac:picMkLst>
            <pc:docMk/>
            <pc:sldMk cId="109857222" sldId="256"/>
            <ac:picMk id="7" creationId="{219CFEDE-4B0A-0170-63B0-EA9B5B008BE4}"/>
          </ac:picMkLst>
        </pc:picChg>
        <pc:picChg chg="add mod">
          <ac:chgData name="Chun Wai Henry Pang (PHY)" userId="2786e5ee-d217-49f6-ba76-e16cff8d7dd7" providerId="ADAL" clId="{140C954E-1F3E-494D-A482-BCB2E03D00A7}" dt="2023-08-28T09:08:25.683" v="1"/>
          <ac:picMkLst>
            <pc:docMk/>
            <pc:sldMk cId="109857222" sldId="256"/>
            <ac:picMk id="8" creationId="{1B152BC9-5776-929E-B4A4-AE2AEE1B372E}"/>
          </ac:picMkLst>
        </pc:pic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382015069" sldId="257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382015069" sldId="257"/>
            <ac:spMk id="3" creationId="{85F7E5AE-BF29-9114-6727-1DFC4706CC62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400705080" sldId="258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400705080" sldId="258"/>
            <ac:spMk id="4" creationId="{F41CF6C5-C067-DCA2-89BB-FD82D6CB74F8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3015989368" sldId="259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3015989368" sldId="259"/>
            <ac:spMk id="3" creationId="{70FF5141-26D2-3734-74D3-69E81C91179C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234041256" sldId="263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234041256" sldId="263"/>
            <ac:spMk id="6" creationId="{C5224997-0B08-F5D3-BA17-C0FD907F5AF2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943906283" sldId="264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943906283" sldId="264"/>
            <ac:spMk id="3" creationId="{F1EAC79E-884A-99AC-2359-000A02C7B816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805956279" sldId="265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805956279" sldId="265"/>
            <ac:spMk id="3" creationId="{19CB2775-D82B-3D72-7077-A71650E241D0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186706385" sldId="267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186706385" sldId="267"/>
            <ac:spMk id="3" creationId="{47376124-C328-E6A1-FF87-829C3F26CAB1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3780458701" sldId="269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3780458701" sldId="269"/>
            <ac:spMk id="3" creationId="{B58C36CA-4A47-C3A2-E4BE-F99708B562A0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201299200" sldId="270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201299200" sldId="270"/>
            <ac:spMk id="6" creationId="{AA7FC138-1FBC-6871-4B1A-305E9025E21D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858177149" sldId="271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858177149" sldId="271"/>
            <ac:spMk id="6" creationId="{22F70ADE-700B-7FB9-03C0-FFB3A9B6B4A8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45653445" sldId="272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45653445" sldId="272"/>
            <ac:spMk id="5" creationId="{B85C169A-6853-3ECB-D1FC-486162B7EBC6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877757115" sldId="281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877757115" sldId="281"/>
            <ac:spMk id="6" creationId="{2D596BF4-7C19-AA97-1DFE-F5149F0CC28D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064207751" sldId="282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064207751" sldId="282"/>
            <ac:spMk id="5" creationId="{31EDF747-001C-3F52-F25A-6D3485249AEC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385601563" sldId="283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385601563" sldId="283"/>
            <ac:spMk id="3" creationId="{2856C7E7-D18A-81F5-85E9-B5AFEBBEF0CE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3052175565" sldId="284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3052175565" sldId="284"/>
            <ac:spMk id="4" creationId="{5AD16324-EC0E-5749-8382-78BBAD4EB76D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91436430" sldId="285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91436430" sldId="285"/>
            <ac:spMk id="6" creationId="{506DF3F6-297C-4B69-2534-5219C3F6E02A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839031723" sldId="288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839031723" sldId="288"/>
            <ac:spMk id="4" creationId="{18C9445B-7FC5-7945-7D88-36E5FBE75B74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202675229" sldId="291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202675229" sldId="291"/>
            <ac:spMk id="5" creationId="{4CC44B4A-0FA7-BCF2-6D03-5C558C09B43F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3524719687" sldId="292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3524719687" sldId="292"/>
            <ac:spMk id="4" creationId="{80437EA0-43F9-497D-C4A5-EE53F4D78F83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3694927863" sldId="296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3694927863" sldId="296"/>
            <ac:spMk id="4" creationId="{F7DCD6BD-BA58-24CF-00B2-1900CE3A743A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663491519" sldId="298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663491519" sldId="298"/>
            <ac:spMk id="3" creationId="{EB09C666-45EA-573E-9B40-B4CACC11DC86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605759592" sldId="299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605759592" sldId="299"/>
            <ac:spMk id="3" creationId="{FA293C26-05DD-ADB9-8B25-C1C8223FF46B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825819153" sldId="300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825819153" sldId="300"/>
            <ac:spMk id="4" creationId="{CED6C47D-BDC3-7DCC-421B-19F57A9B91B9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4287719984" sldId="301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4287719984" sldId="301"/>
            <ac:spMk id="12" creationId="{4D01CD0C-76E4-2C0D-CF95-625EC93AB934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432975509" sldId="302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432975509" sldId="302"/>
            <ac:spMk id="4" creationId="{8DA63CC3-A2B3-9499-A87C-3BB4046037A7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478137678" sldId="303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478137678" sldId="303"/>
            <ac:spMk id="5" creationId="{479BC83C-D24A-8ED5-69D5-55159E1DD49E}"/>
          </ac:spMkLst>
        </pc:spChg>
      </pc:sldChg>
      <pc:sldChg chg="addSp modSp mod">
        <pc:chgData name="Chun Wai Henry Pang (PHY)" userId="2786e5ee-d217-49f6-ba76-e16cff8d7dd7" providerId="ADAL" clId="{140C954E-1F3E-494D-A482-BCB2E03D00A7}" dt="2023-08-29T09:03:08.999" v="23" actId="20577"/>
        <pc:sldMkLst>
          <pc:docMk/>
          <pc:sldMk cId="604632852" sldId="304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604632852" sldId="304"/>
            <ac:spMk id="3" creationId="{64822320-266E-8F8C-A105-8DAF0AA29E7C}"/>
          </ac:spMkLst>
        </pc:spChg>
        <pc:spChg chg="mod">
          <ac:chgData name="Chun Wai Henry Pang (PHY)" userId="2786e5ee-d217-49f6-ba76-e16cff8d7dd7" providerId="ADAL" clId="{140C954E-1F3E-494D-A482-BCB2E03D00A7}" dt="2023-08-29T09:03:05.606" v="16" actId="20577"/>
          <ac:spMkLst>
            <pc:docMk/>
            <pc:sldMk cId="604632852" sldId="304"/>
            <ac:spMk id="38" creationId="{0D16DE97-3C42-FBD4-81B1-92397011B699}"/>
          </ac:spMkLst>
        </pc:spChg>
        <pc:spChg chg="mod">
          <ac:chgData name="Chun Wai Henry Pang (PHY)" userId="2786e5ee-d217-49f6-ba76-e16cff8d7dd7" providerId="ADAL" clId="{140C954E-1F3E-494D-A482-BCB2E03D00A7}" dt="2023-08-29T09:03:08.999" v="23" actId="20577"/>
          <ac:spMkLst>
            <pc:docMk/>
            <pc:sldMk cId="604632852" sldId="304"/>
            <ac:spMk id="39" creationId="{4DEB3C48-DF73-92A2-A1EE-832342611338}"/>
          </ac:spMkLst>
        </pc:spChg>
      </pc:sldChg>
      <pc:sldChg chg="addSp modSp mod">
        <pc:chgData name="Chun Wai Henry Pang (PHY)" userId="2786e5ee-d217-49f6-ba76-e16cff8d7dd7" providerId="ADAL" clId="{140C954E-1F3E-494D-A482-BCB2E03D00A7}" dt="2023-08-29T09:03:26.386" v="41" actId="14100"/>
        <pc:sldMkLst>
          <pc:docMk/>
          <pc:sldMk cId="432675553" sldId="305"/>
        </pc:sldMkLst>
        <pc:spChg chg="mod">
          <ac:chgData name="Chun Wai Henry Pang (PHY)" userId="2786e5ee-d217-49f6-ba76-e16cff8d7dd7" providerId="ADAL" clId="{140C954E-1F3E-494D-A482-BCB2E03D00A7}" dt="2023-08-29T09:03:13.542" v="30" actId="20577"/>
          <ac:spMkLst>
            <pc:docMk/>
            <pc:sldMk cId="432675553" sldId="305"/>
            <ac:spMk id="21" creationId="{8EEA0D97-1744-4303-AE47-58122F410AA9}"/>
          </ac:spMkLst>
        </pc:spChg>
        <pc:spChg chg="mod">
          <ac:chgData name="Chun Wai Henry Pang (PHY)" userId="2786e5ee-d217-49f6-ba76-e16cff8d7dd7" providerId="ADAL" clId="{140C954E-1F3E-494D-A482-BCB2E03D00A7}" dt="2023-08-29T09:03:26.386" v="41" actId="14100"/>
          <ac:spMkLst>
            <pc:docMk/>
            <pc:sldMk cId="432675553" sldId="305"/>
            <ac:spMk id="22" creationId="{0C6FDB4F-2FC8-D0DA-A5B5-C2814ADCE63A}"/>
          </ac:spMkLst>
        </pc:spChg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432675553" sldId="305"/>
            <ac:spMk id="24" creationId="{B2E12C55-D67F-6930-6DC3-FAB5A7715226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139025198" sldId="306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139025198" sldId="306"/>
            <ac:spMk id="4" creationId="{E13C8ED2-296A-C990-903E-A4685B2444AE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3056251111" sldId="307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3056251111" sldId="307"/>
            <ac:spMk id="5" creationId="{2BACA81C-763D-8856-D951-0F62478A710A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100544312" sldId="308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100544312" sldId="308"/>
            <ac:spMk id="5" creationId="{F74A32D5-5F26-26EA-993F-5465FC436F81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2961483110" sldId="309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2961483110" sldId="309"/>
            <ac:spMk id="4" creationId="{EE4C34C0-08DA-2060-F24A-25DCE78A8400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773577722" sldId="318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773577722" sldId="318"/>
            <ac:spMk id="4" creationId="{75E2DE23-24E8-4EAF-F876-1250DDDDF6B9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235384805" sldId="319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235384805" sldId="319"/>
            <ac:spMk id="4" creationId="{F3E5DEA8-8F88-D1A7-7596-615B547623EB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367765448" sldId="320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367765448" sldId="320"/>
            <ac:spMk id="4" creationId="{E04E77D3-DD1C-DD75-8A6D-1FFABAD47B32}"/>
          </ac:spMkLst>
        </pc:spChg>
      </pc:sldChg>
      <pc:sldChg chg="addSp modSp">
        <pc:chgData name="Chun Wai Henry Pang (PHY)" userId="2786e5ee-d217-49f6-ba76-e16cff8d7dd7" providerId="ADAL" clId="{140C954E-1F3E-494D-A482-BCB2E03D00A7}" dt="2023-08-28T09:09:05.572" v="9"/>
        <pc:sldMkLst>
          <pc:docMk/>
          <pc:sldMk cId="1087805575" sldId="321"/>
        </pc:sldMkLst>
        <pc:spChg chg="add mod">
          <ac:chgData name="Chun Wai Henry Pang (PHY)" userId="2786e5ee-d217-49f6-ba76-e16cff8d7dd7" providerId="ADAL" clId="{140C954E-1F3E-494D-A482-BCB2E03D00A7}" dt="2023-08-28T09:09:05.572" v="9"/>
          <ac:spMkLst>
            <pc:docMk/>
            <pc:sldMk cId="1087805575" sldId="321"/>
            <ac:spMk id="4" creationId="{009CCE96-D1B9-A16E-8D7C-2F656B0E05B9}"/>
          </ac:spMkLst>
        </pc:spChg>
      </pc:sldChg>
      <pc:sldMasterChg chg="modSp mod">
        <pc:chgData name="Chun Wai Henry Pang (PHY)" userId="2786e5ee-d217-49f6-ba76-e16cff8d7dd7" providerId="ADAL" clId="{140C954E-1F3E-494D-A482-BCB2E03D00A7}" dt="2023-08-28T09:08:54.186" v="8" actId="255"/>
        <pc:sldMasterMkLst>
          <pc:docMk/>
          <pc:sldMasterMk cId="1747392629" sldId="2147483672"/>
        </pc:sldMasterMkLst>
        <pc:spChg chg="mod">
          <ac:chgData name="Chun Wai Henry Pang (PHY)" userId="2786e5ee-d217-49f6-ba76-e16cff8d7dd7" providerId="ADAL" clId="{140C954E-1F3E-494D-A482-BCB2E03D00A7}" dt="2023-08-28T09:08:46.135" v="4" actId="1076"/>
          <ac:spMkLst>
            <pc:docMk/>
            <pc:sldMasterMk cId="1747392629" sldId="2147483672"/>
            <ac:spMk id="4" creationId="{00000000-0000-0000-0000-000000000000}"/>
          </ac:spMkLst>
        </pc:spChg>
        <pc:spChg chg="mod">
          <ac:chgData name="Chun Wai Henry Pang (PHY)" userId="2786e5ee-d217-49f6-ba76-e16cff8d7dd7" providerId="ADAL" clId="{140C954E-1F3E-494D-A482-BCB2E03D00A7}" dt="2023-08-28T09:08:54.186" v="8" actId="255"/>
          <ac:spMkLst>
            <pc:docMk/>
            <pc:sldMasterMk cId="1747392629" sldId="2147483672"/>
            <ac:spMk id="6" creationId="{00000000-0000-0000-0000-000000000000}"/>
          </ac:spMkLst>
        </pc:spChg>
      </pc:sldMasterChg>
    </pc:docChg>
  </pc:docChgLst>
  <pc:docChgLst>
    <pc:chgData name="Chun Wai Henry Pang (PHY)" userId="2786e5ee-d217-49f6-ba76-e16cff8d7dd7" providerId="ADAL" clId="{3E402E1B-E213-5F41-9ABC-84233EBE1C1E}"/>
    <pc:docChg chg="undo redo custSel addSld delSld modSld sldOrd">
      <pc:chgData name="Chun Wai Henry Pang (PHY)" userId="2786e5ee-d217-49f6-ba76-e16cff8d7dd7" providerId="ADAL" clId="{3E402E1B-E213-5F41-9ABC-84233EBE1C1E}" dt="2023-08-11T05:42:23.067" v="5319" actId="1076"/>
      <pc:docMkLst>
        <pc:docMk/>
      </pc:docMkLst>
      <pc:sldChg chg="modSp mod">
        <pc:chgData name="Chun Wai Henry Pang (PHY)" userId="2786e5ee-d217-49f6-ba76-e16cff8d7dd7" providerId="ADAL" clId="{3E402E1B-E213-5F41-9ABC-84233EBE1C1E}" dt="2023-08-05T05:41:17.993" v="2"/>
        <pc:sldMkLst>
          <pc:docMk/>
          <pc:sldMk cId="109857222" sldId="256"/>
        </pc:sldMkLst>
        <pc:spChg chg="mod">
          <ac:chgData name="Chun Wai Henry Pang (PHY)" userId="2786e5ee-d217-49f6-ba76-e16cff8d7dd7" providerId="ADAL" clId="{3E402E1B-E213-5F41-9ABC-84233EBE1C1E}" dt="2023-08-05T05:41:17.993" v="2"/>
          <ac:spMkLst>
            <pc:docMk/>
            <pc:sldMk cId="109857222" sldId="256"/>
            <ac:spMk id="2" creationId="{00000000-0000-0000-0000-000000000000}"/>
          </ac:spMkLst>
        </pc:spChg>
      </pc:sldChg>
      <pc:sldChg chg="addSp delSp modSp mod">
        <pc:chgData name="Chun Wai Henry Pang (PHY)" userId="2786e5ee-d217-49f6-ba76-e16cff8d7dd7" providerId="ADAL" clId="{3E402E1B-E213-5F41-9ABC-84233EBE1C1E}" dt="2023-08-07T11:08:07.802" v="5297" actId="1076"/>
        <pc:sldMkLst>
          <pc:docMk/>
          <pc:sldMk cId="2382015069" sldId="257"/>
        </pc:sldMkLst>
        <pc:spChg chg="mod">
          <ac:chgData name="Chun Wai Henry Pang (PHY)" userId="2786e5ee-d217-49f6-ba76-e16cff8d7dd7" providerId="ADAL" clId="{3E402E1B-E213-5F41-9ABC-84233EBE1C1E}" dt="2023-08-05T07:38:44.404" v="302"/>
          <ac:spMkLst>
            <pc:docMk/>
            <pc:sldMk cId="2382015069" sldId="257"/>
            <ac:spMk id="2" creationId="{00000000-0000-0000-0000-000000000000}"/>
          </ac:spMkLst>
        </pc:spChg>
        <pc:spChg chg="del mod">
          <ac:chgData name="Chun Wai Henry Pang (PHY)" userId="2786e5ee-d217-49f6-ba76-e16cff8d7dd7" providerId="ADAL" clId="{3E402E1B-E213-5F41-9ABC-84233EBE1C1E}" dt="2023-08-05T07:41:20.780" v="308" actId="478"/>
          <ac:spMkLst>
            <pc:docMk/>
            <pc:sldMk cId="2382015069" sldId="257"/>
            <ac:spMk id="3" creationId="{00000000-0000-0000-0000-000000000000}"/>
          </ac:spMkLst>
        </pc:spChg>
        <pc:spChg chg="del">
          <ac:chgData name="Chun Wai Henry Pang (PHY)" userId="2786e5ee-d217-49f6-ba76-e16cff8d7dd7" providerId="ADAL" clId="{3E402E1B-E213-5F41-9ABC-84233EBE1C1E}" dt="2023-08-05T06:14:28.646" v="162" actId="478"/>
          <ac:spMkLst>
            <pc:docMk/>
            <pc:sldMk cId="2382015069" sldId="257"/>
            <ac:spMk id="5" creationId="{00000000-0000-0000-0000-000000000000}"/>
          </ac:spMkLst>
        </pc:spChg>
        <pc:spChg chg="del">
          <ac:chgData name="Chun Wai Henry Pang (PHY)" userId="2786e5ee-d217-49f6-ba76-e16cff8d7dd7" providerId="ADAL" clId="{3E402E1B-E213-5F41-9ABC-84233EBE1C1E}" dt="2023-08-05T07:40:42.097" v="303" actId="478"/>
          <ac:spMkLst>
            <pc:docMk/>
            <pc:sldMk cId="2382015069" sldId="257"/>
            <ac:spMk id="7" creationId="{00000000-0000-0000-0000-000000000000}"/>
          </ac:spMkLst>
        </pc:spChg>
        <pc:spChg chg="add del mod">
          <ac:chgData name="Chun Wai Henry Pang (PHY)" userId="2786e5ee-d217-49f6-ba76-e16cff8d7dd7" providerId="ADAL" clId="{3E402E1B-E213-5F41-9ABC-84233EBE1C1E}" dt="2023-08-05T07:41:22.102" v="309" actId="478"/>
          <ac:spMkLst>
            <pc:docMk/>
            <pc:sldMk cId="2382015069" sldId="257"/>
            <ac:spMk id="10" creationId="{A6C39D49-F2B0-0F5B-76BA-65DB12A6772C}"/>
          </ac:spMkLst>
        </pc:spChg>
        <pc:spChg chg="add mod">
          <ac:chgData name="Chun Wai Henry Pang (PHY)" userId="2786e5ee-d217-49f6-ba76-e16cff8d7dd7" providerId="ADAL" clId="{3E402E1B-E213-5F41-9ABC-84233EBE1C1E}" dt="2023-08-05T07:58:43.621" v="563" actId="1076"/>
          <ac:spMkLst>
            <pc:docMk/>
            <pc:sldMk cId="2382015069" sldId="257"/>
            <ac:spMk id="11" creationId="{B132456D-1FB9-4B40-87F6-15F1C90967FC}"/>
          </ac:spMkLst>
        </pc:spChg>
        <pc:spChg chg="add mod">
          <ac:chgData name="Chun Wai Henry Pang (PHY)" userId="2786e5ee-d217-49f6-ba76-e16cff8d7dd7" providerId="ADAL" clId="{3E402E1B-E213-5F41-9ABC-84233EBE1C1E}" dt="2023-08-05T07:58:43.621" v="563" actId="1076"/>
          <ac:spMkLst>
            <pc:docMk/>
            <pc:sldMk cId="2382015069" sldId="257"/>
            <ac:spMk id="13" creationId="{2D31292A-8D81-7E81-9D25-01D6C078C88D}"/>
          </ac:spMkLst>
        </pc:spChg>
        <pc:spChg chg="add mod">
          <ac:chgData name="Chun Wai Henry Pang (PHY)" userId="2786e5ee-d217-49f6-ba76-e16cff8d7dd7" providerId="ADAL" clId="{3E402E1B-E213-5F41-9ABC-84233EBE1C1E}" dt="2023-08-05T07:58:43.621" v="563" actId="1076"/>
          <ac:spMkLst>
            <pc:docMk/>
            <pc:sldMk cId="2382015069" sldId="257"/>
            <ac:spMk id="15" creationId="{72ADBC5A-B702-ADFB-0076-7821BA9CA606}"/>
          </ac:spMkLst>
        </pc:spChg>
        <pc:picChg chg="del">
          <ac:chgData name="Chun Wai Henry Pang (PHY)" userId="2786e5ee-d217-49f6-ba76-e16cff8d7dd7" providerId="ADAL" clId="{3E402E1B-E213-5F41-9ABC-84233EBE1C1E}" dt="2023-08-05T06:14:26.441" v="161" actId="478"/>
          <ac:picMkLst>
            <pc:docMk/>
            <pc:sldMk cId="2382015069" sldId="257"/>
            <ac:picMk id="4" creationId="{00000000-0000-0000-0000-000000000000}"/>
          </ac:picMkLst>
        </pc:picChg>
        <pc:picChg chg="del">
          <ac:chgData name="Chun Wai Henry Pang (PHY)" userId="2786e5ee-d217-49f6-ba76-e16cff8d7dd7" providerId="ADAL" clId="{3E402E1B-E213-5F41-9ABC-84233EBE1C1E}" dt="2023-08-05T07:40:43.222" v="304" actId="478"/>
          <ac:picMkLst>
            <pc:docMk/>
            <pc:sldMk cId="2382015069" sldId="257"/>
            <ac:picMk id="6" creationId="{608CC86E-0158-4495-8FB9-2D33C64A107F}"/>
          </ac:picMkLst>
        </pc:picChg>
        <pc:picChg chg="add mod">
          <ac:chgData name="Chun Wai Henry Pang (PHY)" userId="2786e5ee-d217-49f6-ba76-e16cff8d7dd7" providerId="ADAL" clId="{3E402E1B-E213-5F41-9ABC-84233EBE1C1E}" dt="2023-08-05T07:58:43.621" v="563" actId="1076"/>
          <ac:picMkLst>
            <pc:docMk/>
            <pc:sldMk cId="2382015069" sldId="257"/>
            <ac:picMk id="8" creationId="{FFF139A3-3A08-B8FD-7E87-1A3DC434DD39}"/>
          </ac:picMkLst>
        </pc:picChg>
        <pc:picChg chg="add del mod">
          <ac:chgData name="Chun Wai Henry Pang (PHY)" userId="2786e5ee-d217-49f6-ba76-e16cff8d7dd7" providerId="ADAL" clId="{3E402E1B-E213-5F41-9ABC-84233EBE1C1E}" dt="2023-08-05T07:42:35.748" v="325" actId="478"/>
          <ac:picMkLst>
            <pc:docMk/>
            <pc:sldMk cId="2382015069" sldId="257"/>
            <ac:picMk id="12" creationId="{3D4FB626-4B27-BA02-540E-FD25E4A2D549}"/>
          </ac:picMkLst>
        </pc:picChg>
        <pc:picChg chg="add mod">
          <ac:chgData name="Chun Wai Henry Pang (PHY)" userId="2786e5ee-d217-49f6-ba76-e16cff8d7dd7" providerId="ADAL" clId="{3E402E1B-E213-5F41-9ABC-84233EBE1C1E}" dt="2023-08-07T11:08:07.802" v="5297" actId="1076"/>
          <ac:picMkLst>
            <pc:docMk/>
            <pc:sldMk cId="2382015069" sldId="257"/>
            <ac:picMk id="14" creationId="{49C72C4C-6CDA-94AC-B39D-91A297BA818B}"/>
          </ac:picMkLst>
        </pc:picChg>
        <pc:picChg chg="add del mod">
          <ac:chgData name="Chun Wai Henry Pang (PHY)" userId="2786e5ee-d217-49f6-ba76-e16cff8d7dd7" providerId="ADAL" clId="{3E402E1B-E213-5F41-9ABC-84233EBE1C1E}" dt="2023-08-05T07:53:26.309" v="520" actId="21"/>
          <ac:picMkLst>
            <pc:docMk/>
            <pc:sldMk cId="2382015069" sldId="257"/>
            <ac:picMk id="17" creationId="{BBCCDDE5-35F0-A1DA-0C5F-8AAD4E94CB27}"/>
          </ac:picMkLst>
        </pc:picChg>
        <pc:picChg chg="add mod">
          <ac:chgData name="Chun Wai Henry Pang (PHY)" userId="2786e5ee-d217-49f6-ba76-e16cff8d7dd7" providerId="ADAL" clId="{3E402E1B-E213-5F41-9ABC-84233EBE1C1E}" dt="2023-08-05T07:59:03.602" v="567" actId="1076"/>
          <ac:picMkLst>
            <pc:docMk/>
            <pc:sldMk cId="2382015069" sldId="257"/>
            <ac:picMk id="19" creationId="{CD7DE514-D996-EF6F-D4AD-673482105ED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5T08:05:04.904" v="838" actId="207"/>
        <pc:sldMkLst>
          <pc:docMk/>
          <pc:sldMk cId="2400705080" sldId="258"/>
        </pc:sldMkLst>
        <pc:spChg chg="mod">
          <ac:chgData name="Chun Wai Henry Pang (PHY)" userId="2786e5ee-d217-49f6-ba76-e16cff8d7dd7" providerId="ADAL" clId="{3E402E1B-E213-5F41-9ABC-84233EBE1C1E}" dt="2023-08-05T07:54:07.369" v="525"/>
          <ac:spMkLst>
            <pc:docMk/>
            <pc:sldMk cId="2400705080" sldId="258"/>
            <ac:spMk id="2" creationId="{00000000-0000-0000-0000-000000000000}"/>
          </ac:spMkLst>
        </pc:spChg>
        <pc:spChg chg="del">
          <ac:chgData name="Chun Wai Henry Pang (PHY)" userId="2786e5ee-d217-49f6-ba76-e16cff8d7dd7" providerId="ADAL" clId="{3E402E1B-E213-5F41-9ABC-84233EBE1C1E}" dt="2023-08-05T07:50:52.603" v="513" actId="478"/>
          <ac:spMkLst>
            <pc:docMk/>
            <pc:sldMk cId="2400705080" sldId="258"/>
            <ac:spMk id="11" creationId="{00000000-0000-0000-0000-000000000000}"/>
          </ac:spMkLst>
        </pc:spChg>
        <pc:spChg chg="add mod">
          <ac:chgData name="Chun Wai Henry Pang (PHY)" userId="2786e5ee-d217-49f6-ba76-e16cff8d7dd7" providerId="ADAL" clId="{3E402E1B-E213-5F41-9ABC-84233EBE1C1E}" dt="2023-08-05T08:04:48.395" v="835" actId="14100"/>
          <ac:spMkLst>
            <pc:docMk/>
            <pc:sldMk cId="2400705080" sldId="258"/>
            <ac:spMk id="12" creationId="{F8CCD1F7-AA5D-8B7F-E7C2-AED4728639C1}"/>
          </ac:spMkLst>
        </pc:spChg>
        <pc:spChg chg="mod">
          <ac:chgData name="Chun Wai Henry Pang (PHY)" userId="2786e5ee-d217-49f6-ba76-e16cff8d7dd7" providerId="ADAL" clId="{3E402E1B-E213-5F41-9ABC-84233EBE1C1E}" dt="2023-08-05T08:03:26.962" v="722" actId="14100"/>
          <ac:spMkLst>
            <pc:docMk/>
            <pc:sldMk cId="2400705080" sldId="258"/>
            <ac:spMk id="13" creationId="{00000000-0000-0000-0000-000000000000}"/>
          </ac:spMkLst>
        </pc:spChg>
        <pc:spChg chg="add mod">
          <ac:chgData name="Chun Wai Henry Pang (PHY)" userId="2786e5ee-d217-49f6-ba76-e16cff8d7dd7" providerId="ADAL" clId="{3E402E1B-E213-5F41-9ABC-84233EBE1C1E}" dt="2023-08-05T08:05:04.904" v="838" actId="207"/>
          <ac:spMkLst>
            <pc:docMk/>
            <pc:sldMk cId="2400705080" sldId="258"/>
            <ac:spMk id="14" creationId="{689B603F-AA7E-4931-7A3E-B327235DA6C5}"/>
          </ac:spMkLst>
        </pc:spChg>
        <pc:grpChg chg="del">
          <ac:chgData name="Chun Wai Henry Pang (PHY)" userId="2786e5ee-d217-49f6-ba76-e16cff8d7dd7" providerId="ADAL" clId="{3E402E1B-E213-5F41-9ABC-84233EBE1C1E}" dt="2023-08-05T07:50:50.621" v="512" actId="478"/>
          <ac:grpSpMkLst>
            <pc:docMk/>
            <pc:sldMk cId="2400705080" sldId="258"/>
            <ac:grpSpMk id="4" creationId="{00000000-0000-0000-0000-000000000000}"/>
          </ac:grpSpMkLst>
        </pc:grpChg>
        <pc:graphicFrameChg chg="del">
          <ac:chgData name="Chun Wai Henry Pang (PHY)" userId="2786e5ee-d217-49f6-ba76-e16cff8d7dd7" providerId="ADAL" clId="{3E402E1B-E213-5F41-9ABC-84233EBE1C1E}" dt="2023-08-05T07:51:10.360" v="516" actId="478"/>
          <ac:graphicFrameMkLst>
            <pc:docMk/>
            <pc:sldMk cId="2400705080" sldId="258"/>
            <ac:graphicFrameMk id="16" creationId="{E6FD5A3A-F537-E9F8-D1AA-AFE06DE10651}"/>
          </ac:graphicFrameMkLst>
        </pc:graphicFrameChg>
        <pc:picChg chg="add mod">
          <ac:chgData name="Chun Wai Henry Pang (PHY)" userId="2786e5ee-d217-49f6-ba76-e16cff8d7dd7" providerId="ADAL" clId="{3E402E1B-E213-5F41-9ABC-84233EBE1C1E}" dt="2023-08-05T08:01:02.191" v="641" actId="1076"/>
          <ac:picMkLst>
            <pc:docMk/>
            <pc:sldMk cId="2400705080" sldId="258"/>
            <ac:picMk id="3" creationId="{1C00B9E2-20A5-F04B-FEB3-FA3345ACA536}"/>
          </ac:picMkLst>
        </pc:picChg>
        <pc:picChg chg="mod">
          <ac:chgData name="Chun Wai Henry Pang (PHY)" userId="2786e5ee-d217-49f6-ba76-e16cff8d7dd7" providerId="ADAL" clId="{3E402E1B-E213-5F41-9ABC-84233EBE1C1E}" dt="2023-08-05T08:03:24.253" v="721" actId="1076"/>
          <ac:picMkLst>
            <pc:docMk/>
            <pc:sldMk cId="2400705080" sldId="258"/>
            <ac:picMk id="10" creationId="{00000000-0000-0000-0000-000000000000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11:08:26.449" v="5299" actId="1076"/>
        <pc:sldMkLst>
          <pc:docMk/>
          <pc:sldMk cId="3015989368" sldId="259"/>
        </pc:sldMkLst>
        <pc:spChg chg="mod">
          <ac:chgData name="Chun Wai Henry Pang (PHY)" userId="2786e5ee-d217-49f6-ba76-e16cff8d7dd7" providerId="ADAL" clId="{3E402E1B-E213-5F41-9ABC-84233EBE1C1E}" dt="2023-08-05T08:16:38.297" v="1076" actId="20577"/>
          <ac:spMkLst>
            <pc:docMk/>
            <pc:sldMk cId="3015989368" sldId="259"/>
            <ac:spMk id="2" creationId="{00000000-0000-0000-0000-000000000000}"/>
          </ac:spMkLst>
        </pc:spChg>
        <pc:spChg chg="del mod">
          <ac:chgData name="Chun Wai Henry Pang (PHY)" userId="2786e5ee-d217-49f6-ba76-e16cff8d7dd7" providerId="ADAL" clId="{3E402E1B-E213-5F41-9ABC-84233EBE1C1E}" dt="2023-08-05T08:16:43.831" v="1077" actId="478"/>
          <ac:spMkLst>
            <pc:docMk/>
            <pc:sldMk cId="3015989368" sldId="259"/>
            <ac:spMk id="3" creationId="{00000000-0000-0000-0000-000000000000}"/>
          </ac:spMkLst>
        </pc:spChg>
        <pc:spChg chg="add del mod">
          <ac:chgData name="Chun Wai Henry Pang (PHY)" userId="2786e5ee-d217-49f6-ba76-e16cff8d7dd7" providerId="ADAL" clId="{3E402E1B-E213-5F41-9ABC-84233EBE1C1E}" dt="2023-08-05T08:16:46.665" v="1078" actId="478"/>
          <ac:spMkLst>
            <pc:docMk/>
            <pc:sldMk cId="3015989368" sldId="259"/>
            <ac:spMk id="12" creationId="{8BDE0176-8CA5-B99D-EB4D-33868F1A1FB7}"/>
          </ac:spMkLst>
        </pc:spChg>
        <pc:spChg chg="mod">
          <ac:chgData name="Chun Wai Henry Pang (PHY)" userId="2786e5ee-d217-49f6-ba76-e16cff8d7dd7" providerId="ADAL" clId="{3E402E1B-E213-5F41-9ABC-84233EBE1C1E}" dt="2023-08-05T08:22:06.258" v="1198" actId="1076"/>
          <ac:spMkLst>
            <pc:docMk/>
            <pc:sldMk cId="3015989368" sldId="259"/>
            <ac:spMk id="13" creationId="{FBA85C94-1690-88C8-A90B-81385320D821}"/>
          </ac:spMkLst>
        </pc:spChg>
        <pc:spChg chg="add mod">
          <ac:chgData name="Chun Wai Henry Pang (PHY)" userId="2786e5ee-d217-49f6-ba76-e16cff8d7dd7" providerId="ADAL" clId="{3E402E1B-E213-5F41-9ABC-84233EBE1C1E}" dt="2023-08-05T08:23:46.577" v="1214" actId="207"/>
          <ac:spMkLst>
            <pc:docMk/>
            <pc:sldMk cId="3015989368" sldId="259"/>
            <ac:spMk id="14" creationId="{964008A9-C659-0665-71D0-DD5A69E8A5C2}"/>
          </ac:spMkLst>
        </pc:spChg>
        <pc:spChg chg="del mod">
          <ac:chgData name="Chun Wai Henry Pang (PHY)" userId="2786e5ee-d217-49f6-ba76-e16cff8d7dd7" providerId="ADAL" clId="{3E402E1B-E213-5F41-9ABC-84233EBE1C1E}" dt="2023-08-05T08:16:50.491" v="1080" actId="478"/>
          <ac:spMkLst>
            <pc:docMk/>
            <pc:sldMk cId="3015989368" sldId="259"/>
            <ac:spMk id="15" creationId="{879ADCD8-C496-1422-2E0E-08A31B759246}"/>
          </ac:spMkLst>
        </pc:spChg>
        <pc:spChg chg="add mod">
          <ac:chgData name="Chun Wai Henry Pang (PHY)" userId="2786e5ee-d217-49f6-ba76-e16cff8d7dd7" providerId="ADAL" clId="{3E402E1B-E213-5F41-9ABC-84233EBE1C1E}" dt="2023-08-05T08:24:55.582" v="1228" actId="20577"/>
          <ac:spMkLst>
            <pc:docMk/>
            <pc:sldMk cId="3015989368" sldId="259"/>
            <ac:spMk id="16" creationId="{C4000E1E-D654-13C7-6AD1-1196DC2FF625}"/>
          </ac:spMkLst>
        </pc:spChg>
        <pc:spChg chg="add mod">
          <ac:chgData name="Chun Wai Henry Pang (PHY)" userId="2786e5ee-d217-49f6-ba76-e16cff8d7dd7" providerId="ADAL" clId="{3E402E1B-E213-5F41-9ABC-84233EBE1C1E}" dt="2023-08-05T08:22:06.258" v="1198" actId="1076"/>
          <ac:spMkLst>
            <pc:docMk/>
            <pc:sldMk cId="3015989368" sldId="259"/>
            <ac:spMk id="17" creationId="{8E8EA1EC-6A31-85F8-C47C-59C34B66FC1F}"/>
          </ac:spMkLst>
        </pc:spChg>
        <pc:spChg chg="add mod">
          <ac:chgData name="Chun Wai Henry Pang (PHY)" userId="2786e5ee-d217-49f6-ba76-e16cff8d7dd7" providerId="ADAL" clId="{3E402E1B-E213-5F41-9ABC-84233EBE1C1E}" dt="2023-08-05T08:25:32.474" v="1273" actId="1076"/>
          <ac:spMkLst>
            <pc:docMk/>
            <pc:sldMk cId="3015989368" sldId="259"/>
            <ac:spMk id="21" creationId="{8C6BF20F-E6F9-8CC7-DCF4-006FA9A78024}"/>
          </ac:spMkLst>
        </pc:spChg>
        <pc:grpChg chg="del">
          <ac:chgData name="Chun Wai Henry Pang (PHY)" userId="2786e5ee-d217-49f6-ba76-e16cff8d7dd7" providerId="ADAL" clId="{3E402E1B-E213-5F41-9ABC-84233EBE1C1E}" dt="2023-08-05T05:42:26.322" v="147" actId="478"/>
          <ac:grpSpMkLst>
            <pc:docMk/>
            <pc:sldMk cId="3015989368" sldId="259"/>
            <ac:grpSpMk id="10" creationId="{3DD27351-0CA9-81D7-3D2F-5BEB2D3B3DC9}"/>
          </ac:grpSpMkLst>
        </pc:grpChg>
        <pc:picChg chg="del mod">
          <ac:chgData name="Chun Wai Henry Pang (PHY)" userId="2786e5ee-d217-49f6-ba76-e16cff8d7dd7" providerId="ADAL" clId="{3E402E1B-E213-5F41-9ABC-84233EBE1C1E}" dt="2023-08-05T08:16:48.436" v="1079" actId="478"/>
          <ac:picMkLst>
            <pc:docMk/>
            <pc:sldMk cId="3015989368" sldId="259"/>
            <ac:picMk id="18" creationId="{FD0469AB-0EE9-4580-78EB-AED36EDB0AF3}"/>
          </ac:picMkLst>
        </pc:picChg>
        <pc:picChg chg="add mod">
          <ac:chgData name="Chun Wai Henry Pang (PHY)" userId="2786e5ee-d217-49f6-ba76-e16cff8d7dd7" providerId="ADAL" clId="{3E402E1B-E213-5F41-9ABC-84233EBE1C1E}" dt="2023-08-05T08:24:29.572" v="1218" actId="1076"/>
          <ac:picMkLst>
            <pc:docMk/>
            <pc:sldMk cId="3015989368" sldId="259"/>
            <ac:picMk id="19" creationId="{464B2679-928D-ECA6-8842-69ACED2584BA}"/>
          </ac:picMkLst>
        </pc:picChg>
        <pc:picChg chg="add mod">
          <ac:chgData name="Chun Wai Henry Pang (PHY)" userId="2786e5ee-d217-49f6-ba76-e16cff8d7dd7" providerId="ADAL" clId="{3E402E1B-E213-5F41-9ABC-84233EBE1C1E}" dt="2023-08-07T11:08:26.449" v="5299" actId="1076"/>
          <ac:picMkLst>
            <pc:docMk/>
            <pc:sldMk cId="3015989368" sldId="259"/>
            <ac:picMk id="20" creationId="{B1A7D79E-414A-A0F0-7577-B35178629073}"/>
          </ac:picMkLst>
        </pc:picChg>
        <pc:picChg chg="del mod">
          <ac:chgData name="Chun Wai Henry Pang (PHY)" userId="2786e5ee-d217-49f6-ba76-e16cff8d7dd7" providerId="ADAL" clId="{3E402E1B-E213-5F41-9ABC-84233EBE1C1E}" dt="2023-08-05T08:16:55.796" v="1081" actId="478"/>
          <ac:picMkLst>
            <pc:docMk/>
            <pc:sldMk cId="3015989368" sldId="259"/>
            <ac:picMk id="24" creationId="{D60C8538-730B-E198-CB75-A6A01F5F3790}"/>
          </ac:picMkLst>
        </pc:picChg>
      </pc:sldChg>
      <pc:sldChg chg="del">
        <pc:chgData name="Chun Wai Henry Pang (PHY)" userId="2786e5ee-d217-49f6-ba76-e16cff8d7dd7" providerId="ADAL" clId="{3E402E1B-E213-5F41-9ABC-84233EBE1C1E}" dt="2023-08-05T07:51:03.128" v="514" actId="2696"/>
        <pc:sldMkLst>
          <pc:docMk/>
          <pc:sldMk cId="1273408359" sldId="261"/>
        </pc:sldMkLst>
      </pc:sldChg>
      <pc:sldChg chg="del">
        <pc:chgData name="Chun Wai Henry Pang (PHY)" userId="2786e5ee-d217-49f6-ba76-e16cff8d7dd7" providerId="ADAL" clId="{3E402E1B-E213-5F41-9ABC-84233EBE1C1E}" dt="2023-08-05T07:51:04.068" v="515" actId="2696"/>
        <pc:sldMkLst>
          <pc:docMk/>
          <pc:sldMk cId="1752652019" sldId="262"/>
        </pc:sldMkLst>
      </pc:sldChg>
      <pc:sldChg chg="modSp mod">
        <pc:chgData name="Chun Wai Henry Pang (PHY)" userId="2786e5ee-d217-49f6-ba76-e16cff8d7dd7" providerId="ADAL" clId="{3E402E1B-E213-5F41-9ABC-84233EBE1C1E}" dt="2023-08-07T11:08:42.396" v="5302" actId="14100"/>
        <pc:sldMkLst>
          <pc:docMk/>
          <pc:sldMk cId="1234041256" sldId="263"/>
        </pc:sldMkLst>
        <pc:spChg chg="mod">
          <ac:chgData name="Chun Wai Henry Pang (PHY)" userId="2786e5ee-d217-49f6-ba76-e16cff8d7dd7" providerId="ADAL" clId="{3E402E1B-E213-5F41-9ABC-84233EBE1C1E}" dt="2023-08-05T06:15:25.634" v="169" actId="20577"/>
          <ac:spMkLst>
            <pc:docMk/>
            <pc:sldMk cId="1234041256" sldId="263"/>
            <ac:spMk id="2" creationId="{D755D31A-75A1-1159-81DB-29033DE49414}"/>
          </ac:spMkLst>
        </pc:spChg>
        <pc:spChg chg="mod">
          <ac:chgData name="Chun Wai Henry Pang (PHY)" userId="2786e5ee-d217-49f6-ba76-e16cff8d7dd7" providerId="ADAL" clId="{3E402E1B-E213-5F41-9ABC-84233EBE1C1E}" dt="2023-08-05T06:16:55.259" v="256" actId="20577"/>
          <ac:spMkLst>
            <pc:docMk/>
            <pc:sldMk cId="1234041256" sldId="263"/>
            <ac:spMk id="3" creationId="{8617D321-9E16-3E2B-AC9F-8118CB8F7858}"/>
          </ac:spMkLst>
        </pc:spChg>
        <pc:picChg chg="mod">
          <ac:chgData name="Chun Wai Henry Pang (PHY)" userId="2786e5ee-d217-49f6-ba76-e16cff8d7dd7" providerId="ADAL" clId="{3E402E1B-E213-5F41-9ABC-84233EBE1C1E}" dt="2023-08-05T06:15:29.229" v="170" actId="1076"/>
          <ac:picMkLst>
            <pc:docMk/>
            <pc:sldMk cId="1234041256" sldId="263"/>
            <ac:picMk id="4" creationId="{B26321D3-1200-D0F2-581B-E0F8638D3C0D}"/>
          </ac:picMkLst>
        </pc:picChg>
        <pc:picChg chg="mod">
          <ac:chgData name="Chun Wai Henry Pang (PHY)" userId="2786e5ee-d217-49f6-ba76-e16cff8d7dd7" providerId="ADAL" clId="{3E402E1B-E213-5F41-9ABC-84233EBE1C1E}" dt="2023-08-07T11:08:42.396" v="5302" actId="14100"/>
          <ac:picMkLst>
            <pc:docMk/>
            <pc:sldMk cId="1234041256" sldId="263"/>
            <ac:picMk id="5" creationId="{B5AF176D-D155-0C17-48D0-2C3DA8CD43C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5T08:47:13.940" v="1441" actId="20577"/>
        <pc:sldMkLst>
          <pc:docMk/>
          <pc:sldMk cId="1943906283" sldId="264"/>
        </pc:sldMkLst>
        <pc:spChg chg="mod">
          <ac:chgData name="Chun Wai Henry Pang (PHY)" userId="2786e5ee-d217-49f6-ba76-e16cff8d7dd7" providerId="ADAL" clId="{3E402E1B-E213-5F41-9ABC-84233EBE1C1E}" dt="2023-08-05T08:26:57.376" v="1275" actId="20577"/>
          <ac:spMkLst>
            <pc:docMk/>
            <pc:sldMk cId="1943906283" sldId="264"/>
            <ac:spMk id="2" creationId="{9DC52979-2BFD-87EC-C407-C27DB3B39C5D}"/>
          </ac:spMkLst>
        </pc:spChg>
        <pc:spChg chg="del mod">
          <ac:chgData name="Chun Wai Henry Pang (PHY)" userId="2786e5ee-d217-49f6-ba76-e16cff8d7dd7" providerId="ADAL" clId="{3E402E1B-E213-5F41-9ABC-84233EBE1C1E}" dt="2023-08-05T08:36:03.258" v="1312" actId="478"/>
          <ac:spMkLst>
            <pc:docMk/>
            <pc:sldMk cId="1943906283" sldId="264"/>
            <ac:spMk id="3" creationId="{79F2F4B3-6FA4-06CC-B76F-189B2548B3FA}"/>
          </ac:spMkLst>
        </pc:spChg>
        <pc:spChg chg="del">
          <ac:chgData name="Chun Wai Henry Pang (PHY)" userId="2786e5ee-d217-49f6-ba76-e16cff8d7dd7" providerId="ADAL" clId="{3E402E1B-E213-5F41-9ABC-84233EBE1C1E}" dt="2023-08-05T08:27:01.764" v="1276" actId="478"/>
          <ac:spMkLst>
            <pc:docMk/>
            <pc:sldMk cId="1943906283" sldId="264"/>
            <ac:spMk id="5" creationId="{39C41270-8E36-F7D5-9295-2E701B6F91F4}"/>
          </ac:spMkLst>
        </pc:spChg>
        <pc:spChg chg="add mod">
          <ac:chgData name="Chun Wai Henry Pang (PHY)" userId="2786e5ee-d217-49f6-ba76-e16cff8d7dd7" providerId="ADAL" clId="{3E402E1B-E213-5F41-9ABC-84233EBE1C1E}" dt="2023-08-05T08:47:13.940" v="1441" actId="20577"/>
          <ac:spMkLst>
            <pc:docMk/>
            <pc:sldMk cId="1943906283" sldId="264"/>
            <ac:spMk id="12" creationId="{8010DD42-AC90-8BAE-0E38-1510562AD15A}"/>
          </ac:spMkLst>
        </pc:spChg>
        <pc:spChg chg="add del mod">
          <ac:chgData name="Chun Wai Henry Pang (PHY)" userId="2786e5ee-d217-49f6-ba76-e16cff8d7dd7" providerId="ADAL" clId="{3E402E1B-E213-5F41-9ABC-84233EBE1C1E}" dt="2023-08-05T08:36:05.372" v="1313" actId="478"/>
          <ac:spMkLst>
            <pc:docMk/>
            <pc:sldMk cId="1943906283" sldId="264"/>
            <ac:spMk id="14" creationId="{78C5672C-445C-A1C2-368E-2B54B36A20D2}"/>
          </ac:spMkLst>
        </pc:spChg>
        <pc:spChg chg="mod">
          <ac:chgData name="Chun Wai Henry Pang (PHY)" userId="2786e5ee-d217-49f6-ba76-e16cff8d7dd7" providerId="ADAL" clId="{3E402E1B-E213-5F41-9ABC-84233EBE1C1E}" dt="2023-08-05T08:43:28.570" v="1395" actId="1076"/>
          <ac:spMkLst>
            <pc:docMk/>
            <pc:sldMk cId="1943906283" sldId="264"/>
            <ac:spMk id="19" creationId="{9506B92C-A147-7757-231E-18B0ADCCEC20}"/>
          </ac:spMkLst>
        </pc:spChg>
        <pc:grpChg chg="add mod">
          <ac:chgData name="Chun Wai Henry Pang (PHY)" userId="2786e5ee-d217-49f6-ba76-e16cff8d7dd7" providerId="ADAL" clId="{3E402E1B-E213-5F41-9ABC-84233EBE1C1E}" dt="2023-08-05T08:42:15.527" v="1375"/>
          <ac:grpSpMkLst>
            <pc:docMk/>
            <pc:sldMk cId="1943906283" sldId="264"/>
            <ac:grpSpMk id="15" creationId="{D012E82C-C975-6AAE-4D71-46DCF37C3BC1}"/>
          </ac:grpSpMkLst>
        </pc:grpChg>
        <pc:picChg chg="del">
          <ac:chgData name="Chun Wai Henry Pang (PHY)" userId="2786e5ee-d217-49f6-ba76-e16cff8d7dd7" providerId="ADAL" clId="{3E402E1B-E213-5F41-9ABC-84233EBE1C1E}" dt="2023-08-05T08:27:01.764" v="1276" actId="478"/>
          <ac:picMkLst>
            <pc:docMk/>
            <pc:sldMk cId="1943906283" sldId="264"/>
            <ac:picMk id="4" creationId="{05BC0251-1CF7-766E-191F-8E75C57E5A97}"/>
          </ac:picMkLst>
        </pc:picChg>
        <pc:picChg chg="add del mod">
          <ac:chgData name="Chun Wai Henry Pang (PHY)" userId="2786e5ee-d217-49f6-ba76-e16cff8d7dd7" providerId="ADAL" clId="{3E402E1B-E213-5F41-9ABC-84233EBE1C1E}" dt="2023-08-05T08:42:14.950" v="1374" actId="478"/>
          <ac:picMkLst>
            <pc:docMk/>
            <pc:sldMk cId="1943906283" sldId="264"/>
            <ac:picMk id="10" creationId="{855B5139-342E-C7BA-E5E8-A3BCAA5F2433}"/>
          </ac:picMkLst>
        </pc:picChg>
        <pc:picChg chg="add mod">
          <ac:chgData name="Chun Wai Henry Pang (PHY)" userId="2786e5ee-d217-49f6-ba76-e16cff8d7dd7" providerId="ADAL" clId="{3E402E1B-E213-5F41-9ABC-84233EBE1C1E}" dt="2023-08-05T08:42:51.667" v="1385" actId="1076"/>
          <ac:picMkLst>
            <pc:docMk/>
            <pc:sldMk cId="1943906283" sldId="264"/>
            <ac:picMk id="11" creationId="{FA43B853-AD83-B78D-4E1D-069AB0E17B66}"/>
          </ac:picMkLst>
        </pc:picChg>
        <pc:picChg chg="mod">
          <ac:chgData name="Chun Wai Henry Pang (PHY)" userId="2786e5ee-d217-49f6-ba76-e16cff8d7dd7" providerId="ADAL" clId="{3E402E1B-E213-5F41-9ABC-84233EBE1C1E}" dt="2023-08-05T08:42:30.032" v="1380" actId="14100"/>
          <ac:picMkLst>
            <pc:docMk/>
            <pc:sldMk cId="1943906283" sldId="264"/>
            <ac:picMk id="16" creationId="{5B81E0A4-90C8-B511-AD28-01715E7C52B0}"/>
          </ac:picMkLst>
        </pc:picChg>
        <pc:cxnChg chg="del">
          <ac:chgData name="Chun Wai Henry Pang (PHY)" userId="2786e5ee-d217-49f6-ba76-e16cff8d7dd7" providerId="ADAL" clId="{3E402E1B-E213-5F41-9ABC-84233EBE1C1E}" dt="2023-08-05T08:27:01.764" v="1276" actId="478"/>
          <ac:cxnSpMkLst>
            <pc:docMk/>
            <pc:sldMk cId="1943906283" sldId="264"/>
            <ac:cxnSpMk id="6" creationId="{A3B9FCDE-AE0B-051D-23BB-F6A5C68AAD92}"/>
          </ac:cxnSpMkLst>
        </pc:cxnChg>
        <pc:cxnChg chg="del">
          <ac:chgData name="Chun Wai Henry Pang (PHY)" userId="2786e5ee-d217-49f6-ba76-e16cff8d7dd7" providerId="ADAL" clId="{3E402E1B-E213-5F41-9ABC-84233EBE1C1E}" dt="2023-08-05T08:27:01.764" v="1276" actId="478"/>
          <ac:cxnSpMkLst>
            <pc:docMk/>
            <pc:sldMk cId="1943906283" sldId="264"/>
            <ac:cxnSpMk id="7" creationId="{61997364-D61B-CBF5-506C-98CF15DBF748}"/>
          </ac:cxnSpMkLst>
        </pc:cxnChg>
        <pc:cxnChg chg="del">
          <ac:chgData name="Chun Wai Henry Pang (PHY)" userId="2786e5ee-d217-49f6-ba76-e16cff8d7dd7" providerId="ADAL" clId="{3E402E1B-E213-5F41-9ABC-84233EBE1C1E}" dt="2023-08-05T08:27:01.764" v="1276" actId="478"/>
          <ac:cxnSpMkLst>
            <pc:docMk/>
            <pc:sldMk cId="1943906283" sldId="264"/>
            <ac:cxnSpMk id="8" creationId="{F24C9FC1-5571-CD4B-CA96-F35CD73D08EB}"/>
          </ac:cxnSpMkLst>
        </pc:cxnChg>
        <pc:cxnChg chg="mod">
          <ac:chgData name="Chun Wai Henry Pang (PHY)" userId="2786e5ee-d217-49f6-ba76-e16cff8d7dd7" providerId="ADAL" clId="{3E402E1B-E213-5F41-9ABC-84233EBE1C1E}" dt="2023-08-05T08:43:00.164" v="1387" actId="14100"/>
          <ac:cxnSpMkLst>
            <pc:docMk/>
            <pc:sldMk cId="1943906283" sldId="264"/>
            <ac:cxnSpMk id="17" creationId="{CF92A500-8667-F6F3-8F64-C1E626CD2B38}"/>
          </ac:cxnSpMkLst>
        </pc:cxnChg>
        <pc:cxnChg chg="mod">
          <ac:chgData name="Chun Wai Henry Pang (PHY)" userId="2786e5ee-d217-49f6-ba76-e16cff8d7dd7" providerId="ADAL" clId="{3E402E1B-E213-5F41-9ABC-84233EBE1C1E}" dt="2023-08-05T08:43:06.651" v="1389" actId="14100"/>
          <ac:cxnSpMkLst>
            <pc:docMk/>
            <pc:sldMk cId="1943906283" sldId="264"/>
            <ac:cxnSpMk id="18" creationId="{3D79EF1F-CC82-0D94-1A47-F0011C3E4025}"/>
          </ac:cxnSpMkLst>
        </pc:cxnChg>
        <pc:cxnChg chg="mod">
          <ac:chgData name="Chun Wai Henry Pang (PHY)" userId="2786e5ee-d217-49f6-ba76-e16cff8d7dd7" providerId="ADAL" clId="{3E402E1B-E213-5F41-9ABC-84233EBE1C1E}" dt="2023-08-05T08:43:13.871" v="1390" actId="1076"/>
          <ac:cxnSpMkLst>
            <pc:docMk/>
            <pc:sldMk cId="1943906283" sldId="264"/>
            <ac:cxnSpMk id="20" creationId="{BA681AE4-ADDF-3011-34AE-6AC20281C66C}"/>
          </ac:cxnSpMkLst>
        </pc:cxnChg>
      </pc:sldChg>
      <pc:sldChg chg="modSp mod">
        <pc:chgData name="Chun Wai Henry Pang (PHY)" userId="2786e5ee-d217-49f6-ba76-e16cff8d7dd7" providerId="ADAL" clId="{3E402E1B-E213-5F41-9ABC-84233EBE1C1E}" dt="2023-08-05T08:41:38.377" v="1373" actId="1076"/>
        <pc:sldMkLst>
          <pc:docMk/>
          <pc:sldMk cId="805956279" sldId="265"/>
        </pc:sldMkLst>
        <pc:spChg chg="mod">
          <ac:chgData name="Chun Wai Henry Pang (PHY)" userId="2786e5ee-d217-49f6-ba76-e16cff8d7dd7" providerId="ADAL" clId="{3E402E1B-E213-5F41-9ABC-84233EBE1C1E}" dt="2023-08-05T08:41:24.398" v="1371" actId="1076"/>
          <ac:spMkLst>
            <pc:docMk/>
            <pc:sldMk cId="805956279" sldId="265"/>
            <ac:spMk id="4" creationId="{15017D45-3AB7-4DB6-DCAE-F8D2A164E187}"/>
          </ac:spMkLst>
        </pc:spChg>
        <pc:graphicFrameChg chg="mod modGraphic">
          <ac:chgData name="Chun Wai Henry Pang (PHY)" userId="2786e5ee-d217-49f6-ba76-e16cff8d7dd7" providerId="ADAL" clId="{3E402E1B-E213-5F41-9ABC-84233EBE1C1E}" dt="2023-08-05T08:41:29.740" v="1372" actId="1076"/>
          <ac:graphicFrameMkLst>
            <pc:docMk/>
            <pc:sldMk cId="805956279" sldId="265"/>
            <ac:graphicFrameMk id="6" creationId="{AAB9FF63-CEBB-5D33-294D-E3336773645D}"/>
          </ac:graphicFrameMkLst>
        </pc:graphicFrameChg>
        <pc:graphicFrameChg chg="mod modGraphic">
          <ac:chgData name="Chun Wai Henry Pang (PHY)" userId="2786e5ee-d217-49f6-ba76-e16cff8d7dd7" providerId="ADAL" clId="{3E402E1B-E213-5F41-9ABC-84233EBE1C1E}" dt="2023-08-05T08:41:24.398" v="1371" actId="1076"/>
          <ac:graphicFrameMkLst>
            <pc:docMk/>
            <pc:sldMk cId="805956279" sldId="265"/>
            <ac:graphicFrameMk id="7" creationId="{4ADAA797-8C1E-6A7C-CD90-25B2A6B1B750}"/>
          </ac:graphicFrameMkLst>
        </pc:graphicFrameChg>
        <pc:graphicFrameChg chg="mod modGraphic">
          <ac:chgData name="Chun Wai Henry Pang (PHY)" userId="2786e5ee-d217-49f6-ba76-e16cff8d7dd7" providerId="ADAL" clId="{3E402E1B-E213-5F41-9ABC-84233EBE1C1E}" dt="2023-08-05T08:41:38.377" v="1373" actId="1076"/>
          <ac:graphicFrameMkLst>
            <pc:docMk/>
            <pc:sldMk cId="805956279" sldId="265"/>
            <ac:graphicFrameMk id="8" creationId="{371F914B-5361-D033-9ACD-9456A2BBB1B5}"/>
          </ac:graphicFrameMkLst>
        </pc:graphicFrameChg>
        <pc:picChg chg="mod">
          <ac:chgData name="Chun Wai Henry Pang (PHY)" userId="2786e5ee-d217-49f6-ba76-e16cff8d7dd7" providerId="ADAL" clId="{3E402E1B-E213-5F41-9ABC-84233EBE1C1E}" dt="2023-08-05T08:41:24.398" v="1371" actId="1076"/>
          <ac:picMkLst>
            <pc:docMk/>
            <pc:sldMk cId="805956279" sldId="265"/>
            <ac:picMk id="5" creationId="{D4CBD9A9-DCD7-9B91-9396-D887C0170C97}"/>
          </ac:picMkLst>
        </pc:picChg>
      </pc:sldChg>
      <pc:sldChg chg="delSp del mod">
        <pc:chgData name="Chun Wai Henry Pang (PHY)" userId="2786e5ee-d217-49f6-ba76-e16cff8d7dd7" providerId="ADAL" clId="{3E402E1B-E213-5F41-9ABC-84233EBE1C1E}" dt="2023-08-05T08:44:12.343" v="1397" actId="2696"/>
        <pc:sldMkLst>
          <pc:docMk/>
          <pc:sldMk cId="3644445480" sldId="266"/>
        </pc:sldMkLst>
        <pc:spChg chg="del">
          <ac:chgData name="Chun Wai Henry Pang (PHY)" userId="2786e5ee-d217-49f6-ba76-e16cff8d7dd7" providerId="ADAL" clId="{3E402E1B-E213-5F41-9ABC-84233EBE1C1E}" dt="2023-08-05T08:44:06.478" v="1396" actId="478"/>
          <ac:spMkLst>
            <pc:docMk/>
            <pc:sldMk cId="3644445480" sldId="266"/>
            <ac:spMk id="5" creationId="{9A144834-B1BE-940C-E11D-6F6FF83E336F}"/>
          </ac:spMkLst>
        </pc:spChg>
        <pc:spChg chg="del">
          <ac:chgData name="Chun Wai Henry Pang (PHY)" userId="2786e5ee-d217-49f6-ba76-e16cff8d7dd7" providerId="ADAL" clId="{3E402E1B-E213-5F41-9ABC-84233EBE1C1E}" dt="2023-08-05T08:44:06.478" v="1396" actId="478"/>
          <ac:spMkLst>
            <pc:docMk/>
            <pc:sldMk cId="3644445480" sldId="266"/>
            <ac:spMk id="6" creationId="{49A5A329-2122-DC15-DFFE-16FD0794B56E}"/>
          </ac:spMkLst>
        </pc:spChg>
        <pc:spChg chg="del">
          <ac:chgData name="Chun Wai Henry Pang (PHY)" userId="2786e5ee-d217-49f6-ba76-e16cff8d7dd7" providerId="ADAL" clId="{3E402E1B-E213-5F41-9ABC-84233EBE1C1E}" dt="2023-08-05T08:44:06.478" v="1396" actId="478"/>
          <ac:spMkLst>
            <pc:docMk/>
            <pc:sldMk cId="3644445480" sldId="266"/>
            <ac:spMk id="7" creationId="{397BBB61-8F19-A1F2-71BC-C84CD9974825}"/>
          </ac:spMkLst>
        </pc:spChg>
        <pc:spChg chg="del">
          <ac:chgData name="Chun Wai Henry Pang (PHY)" userId="2786e5ee-d217-49f6-ba76-e16cff8d7dd7" providerId="ADAL" clId="{3E402E1B-E213-5F41-9ABC-84233EBE1C1E}" dt="2023-08-05T08:44:06.478" v="1396" actId="478"/>
          <ac:spMkLst>
            <pc:docMk/>
            <pc:sldMk cId="3644445480" sldId="266"/>
            <ac:spMk id="8" creationId="{F0CE4193-ABF0-506C-19F0-FF6AFBA2A3C3}"/>
          </ac:spMkLst>
        </pc:spChg>
        <pc:picChg chg="del">
          <ac:chgData name="Chun Wai Henry Pang (PHY)" userId="2786e5ee-d217-49f6-ba76-e16cff8d7dd7" providerId="ADAL" clId="{3E402E1B-E213-5F41-9ABC-84233EBE1C1E}" dt="2023-08-05T08:44:06.478" v="1396" actId="478"/>
          <ac:picMkLst>
            <pc:docMk/>
            <pc:sldMk cId="3644445480" sldId="266"/>
            <ac:picMk id="9" creationId="{B3180358-82AA-7CD2-C194-07B2BC2824E3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5T08:49:00.978" v="1481" actId="166"/>
        <pc:sldMkLst>
          <pc:docMk/>
          <pc:sldMk cId="2186706385" sldId="267"/>
        </pc:sldMkLst>
        <pc:spChg chg="del mod">
          <ac:chgData name="Chun Wai Henry Pang (PHY)" userId="2786e5ee-d217-49f6-ba76-e16cff8d7dd7" providerId="ADAL" clId="{3E402E1B-E213-5F41-9ABC-84233EBE1C1E}" dt="2023-08-05T08:48:48.604" v="1477" actId="478"/>
          <ac:spMkLst>
            <pc:docMk/>
            <pc:sldMk cId="2186706385" sldId="267"/>
            <ac:spMk id="3" creationId="{35C2E8BE-78F8-DD5E-81E6-5F941833B293}"/>
          </ac:spMkLst>
        </pc:spChg>
        <pc:spChg chg="add mod">
          <ac:chgData name="Chun Wai Henry Pang (PHY)" userId="2786e5ee-d217-49f6-ba76-e16cff8d7dd7" providerId="ADAL" clId="{3E402E1B-E213-5F41-9ABC-84233EBE1C1E}" dt="2023-08-05T08:48:56.722" v="1480" actId="14100"/>
          <ac:spMkLst>
            <pc:docMk/>
            <pc:sldMk cId="2186706385" sldId="267"/>
            <ac:spMk id="9" creationId="{BB7ACF0F-5BCE-1B92-FB59-EACB337991B5}"/>
          </ac:spMkLst>
        </pc:spChg>
        <pc:spChg chg="add del mod">
          <ac:chgData name="Chun Wai Henry Pang (PHY)" userId="2786e5ee-d217-49f6-ba76-e16cff8d7dd7" providerId="ADAL" clId="{3E402E1B-E213-5F41-9ABC-84233EBE1C1E}" dt="2023-08-05T08:48:50.984" v="1478" actId="478"/>
          <ac:spMkLst>
            <pc:docMk/>
            <pc:sldMk cId="2186706385" sldId="267"/>
            <ac:spMk id="11" creationId="{0078AFD9-7646-DB21-76F8-C14AF0663ED7}"/>
          </ac:spMkLst>
        </pc:spChg>
        <pc:graphicFrameChg chg="add mod modGraphic">
          <ac:chgData name="Chun Wai Henry Pang (PHY)" userId="2786e5ee-d217-49f6-ba76-e16cff8d7dd7" providerId="ADAL" clId="{3E402E1B-E213-5F41-9ABC-84233EBE1C1E}" dt="2023-08-05T08:46:54.955" v="1438" actId="20577"/>
          <ac:graphicFrameMkLst>
            <pc:docMk/>
            <pc:sldMk cId="2186706385" sldId="267"/>
            <ac:graphicFrameMk id="5" creationId="{A0E63396-5027-4DC7-67A5-12DBF81E8E87}"/>
          </ac:graphicFrameMkLst>
        </pc:graphicFrameChg>
        <pc:picChg chg="del">
          <ac:chgData name="Chun Wai Henry Pang (PHY)" userId="2786e5ee-d217-49f6-ba76-e16cff8d7dd7" providerId="ADAL" clId="{3E402E1B-E213-5F41-9ABC-84233EBE1C1E}" dt="2023-08-05T08:44:15.726" v="1398" actId="478"/>
          <ac:picMkLst>
            <pc:docMk/>
            <pc:sldMk cId="2186706385" sldId="267"/>
            <ac:picMk id="4" creationId="{8817AC74-5C46-7906-7CF7-909642675C6C}"/>
          </ac:picMkLst>
        </pc:picChg>
        <pc:picChg chg="add del mod">
          <ac:chgData name="Chun Wai Henry Pang (PHY)" userId="2786e5ee-d217-49f6-ba76-e16cff8d7dd7" providerId="ADAL" clId="{3E402E1B-E213-5F41-9ABC-84233EBE1C1E}" dt="2023-08-05T08:48:27.606" v="1469" actId="478"/>
          <ac:picMkLst>
            <pc:docMk/>
            <pc:sldMk cId="2186706385" sldId="267"/>
            <ac:picMk id="6" creationId="{8D2E6DE1-50E9-2CA4-3B4B-6F77671EBEDC}"/>
          </ac:picMkLst>
        </pc:picChg>
        <pc:picChg chg="add mod">
          <ac:chgData name="Chun Wai Henry Pang (PHY)" userId="2786e5ee-d217-49f6-ba76-e16cff8d7dd7" providerId="ADAL" clId="{3E402E1B-E213-5F41-9ABC-84233EBE1C1E}" dt="2023-08-05T08:46:06.602" v="1427" actId="1076"/>
          <ac:picMkLst>
            <pc:docMk/>
            <pc:sldMk cId="2186706385" sldId="267"/>
            <ac:picMk id="7" creationId="{B9E26DBA-5B0A-2690-3F29-5B39C68D31E2}"/>
          </ac:picMkLst>
        </pc:picChg>
        <pc:picChg chg="add mod">
          <ac:chgData name="Chun Wai Henry Pang (PHY)" userId="2786e5ee-d217-49f6-ba76-e16cff8d7dd7" providerId="ADAL" clId="{3E402E1B-E213-5F41-9ABC-84233EBE1C1E}" dt="2023-08-05T08:49:00.978" v="1481" actId="166"/>
          <ac:picMkLst>
            <pc:docMk/>
            <pc:sldMk cId="2186706385" sldId="267"/>
            <ac:picMk id="8" creationId="{A4CE4832-00AB-6ACD-FBBB-2C64902E26C2}"/>
          </ac:picMkLst>
        </pc:picChg>
      </pc:sldChg>
      <pc:sldChg chg="modSp mod">
        <pc:chgData name="Chun Wai Henry Pang (PHY)" userId="2786e5ee-d217-49f6-ba76-e16cff8d7dd7" providerId="ADAL" clId="{3E402E1B-E213-5F41-9ABC-84233EBE1C1E}" dt="2023-08-07T11:08:52.497" v="5303" actId="14100"/>
        <pc:sldMkLst>
          <pc:docMk/>
          <pc:sldMk cId="3574228494" sldId="268"/>
        </pc:sldMkLst>
        <pc:spChg chg="mod">
          <ac:chgData name="Chun Wai Henry Pang (PHY)" userId="2786e5ee-d217-49f6-ba76-e16cff8d7dd7" providerId="ADAL" clId="{3E402E1B-E213-5F41-9ABC-84233EBE1C1E}" dt="2023-08-05T08:49:47.212" v="1489" actId="14100"/>
          <ac:spMkLst>
            <pc:docMk/>
            <pc:sldMk cId="3574228494" sldId="268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3E402E1B-E213-5F41-9ABC-84233EBE1C1E}" dt="2023-08-05T08:51:00.375" v="1564" actId="20577"/>
          <ac:spMkLst>
            <pc:docMk/>
            <pc:sldMk cId="3574228494" sldId="268"/>
            <ac:spMk id="7" creationId="{39A9713F-33E8-669E-9C40-4970B58ABEFD}"/>
          </ac:spMkLst>
        </pc:spChg>
        <pc:picChg chg="mod">
          <ac:chgData name="Chun Wai Henry Pang (PHY)" userId="2786e5ee-d217-49f6-ba76-e16cff8d7dd7" providerId="ADAL" clId="{3E402E1B-E213-5F41-9ABC-84233EBE1C1E}" dt="2023-08-07T11:08:52.497" v="5303" actId="14100"/>
          <ac:picMkLst>
            <pc:docMk/>
            <pc:sldMk cId="3574228494" sldId="268"/>
            <ac:picMk id="5" creationId="{76F0790C-4BFC-CB4A-7D39-94F6CC936C5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11:08:59.407" v="5304" actId="14100"/>
        <pc:sldMkLst>
          <pc:docMk/>
          <pc:sldMk cId="3780458701" sldId="269"/>
        </pc:sldMkLst>
        <pc:spChg chg="del">
          <ac:chgData name="Chun Wai Henry Pang (PHY)" userId="2786e5ee-d217-49f6-ba76-e16cff8d7dd7" providerId="ADAL" clId="{3E402E1B-E213-5F41-9ABC-84233EBE1C1E}" dt="2023-08-05T08:51:41.466" v="1568" actId="478"/>
          <ac:spMkLst>
            <pc:docMk/>
            <pc:sldMk cId="3780458701" sldId="269"/>
            <ac:spMk id="3" creationId="{670A90ED-AF9C-7B80-5E5B-ECAFBEDD4835}"/>
          </ac:spMkLst>
        </pc:spChg>
        <pc:spChg chg="del">
          <ac:chgData name="Chun Wai Henry Pang (PHY)" userId="2786e5ee-d217-49f6-ba76-e16cff8d7dd7" providerId="ADAL" clId="{3E402E1B-E213-5F41-9ABC-84233EBE1C1E}" dt="2023-08-05T08:51:47.358" v="1571" actId="478"/>
          <ac:spMkLst>
            <pc:docMk/>
            <pc:sldMk cId="3780458701" sldId="269"/>
            <ac:spMk id="6" creationId="{E8DE1B7B-5381-81FC-AB06-90E30354DC34}"/>
          </ac:spMkLst>
        </pc:spChg>
        <pc:spChg chg="mod">
          <ac:chgData name="Chun Wai Henry Pang (PHY)" userId="2786e5ee-d217-49f6-ba76-e16cff8d7dd7" providerId="ADAL" clId="{3E402E1B-E213-5F41-9ABC-84233EBE1C1E}" dt="2023-08-05T08:54:51.489" v="1645" actId="14100"/>
          <ac:spMkLst>
            <pc:docMk/>
            <pc:sldMk cId="3780458701" sldId="269"/>
            <ac:spMk id="7" creationId="{5D11EE1E-6F7D-6149-5C92-E007BF4B9E81}"/>
          </ac:spMkLst>
        </pc:spChg>
        <pc:spChg chg="mod">
          <ac:chgData name="Chun Wai Henry Pang (PHY)" userId="2786e5ee-d217-49f6-ba76-e16cff8d7dd7" providerId="ADAL" clId="{3E402E1B-E213-5F41-9ABC-84233EBE1C1E}" dt="2023-08-05T08:53:20.823" v="1592" actId="14100"/>
          <ac:spMkLst>
            <pc:docMk/>
            <pc:sldMk cId="3780458701" sldId="269"/>
            <ac:spMk id="9" creationId="{4AC71994-C156-E998-2925-107A6326CC16}"/>
          </ac:spMkLst>
        </pc:spChg>
        <pc:spChg chg="del">
          <ac:chgData name="Chun Wai Henry Pang (PHY)" userId="2786e5ee-d217-49f6-ba76-e16cff8d7dd7" providerId="ADAL" clId="{3E402E1B-E213-5F41-9ABC-84233EBE1C1E}" dt="2023-08-05T08:51:45.872" v="1570" actId="478"/>
          <ac:spMkLst>
            <pc:docMk/>
            <pc:sldMk cId="3780458701" sldId="269"/>
            <ac:spMk id="10" creationId="{F7537AEA-B3B6-AB69-9B95-0D630369A402}"/>
          </ac:spMkLst>
        </pc:spChg>
        <pc:spChg chg="mod">
          <ac:chgData name="Chun Wai Henry Pang (PHY)" userId="2786e5ee-d217-49f6-ba76-e16cff8d7dd7" providerId="ADAL" clId="{3E402E1B-E213-5F41-9ABC-84233EBE1C1E}" dt="2023-08-05T08:53:34.280" v="1602" actId="14100"/>
          <ac:spMkLst>
            <pc:docMk/>
            <pc:sldMk cId="3780458701" sldId="269"/>
            <ac:spMk id="11" creationId="{E1A68056-58DD-85C5-BA30-11B448B38B3D}"/>
          </ac:spMkLst>
        </pc:spChg>
        <pc:spChg chg="add del mod">
          <ac:chgData name="Chun Wai Henry Pang (PHY)" userId="2786e5ee-d217-49f6-ba76-e16cff8d7dd7" providerId="ADAL" clId="{3E402E1B-E213-5F41-9ABC-84233EBE1C1E}" dt="2023-08-05T08:51:43.127" v="1569" actId="478"/>
          <ac:spMkLst>
            <pc:docMk/>
            <pc:sldMk cId="3780458701" sldId="269"/>
            <ac:spMk id="12" creationId="{47FDCB65-51E7-4AA7-3A6B-1FB9E615DAC2}"/>
          </ac:spMkLst>
        </pc:spChg>
        <pc:picChg chg="mod">
          <ac:chgData name="Chun Wai Henry Pang (PHY)" userId="2786e5ee-d217-49f6-ba76-e16cff8d7dd7" providerId="ADAL" clId="{3E402E1B-E213-5F41-9ABC-84233EBE1C1E}" dt="2023-08-07T11:08:59.407" v="5304" actId="14100"/>
          <ac:picMkLst>
            <pc:docMk/>
            <pc:sldMk cId="3780458701" sldId="269"/>
            <ac:picMk id="8" creationId="{C921A999-1F78-D375-520D-5BE4EC849666}"/>
          </ac:picMkLst>
        </pc:picChg>
      </pc:sldChg>
      <pc:sldChg chg="modSp mod">
        <pc:chgData name="Chun Wai Henry Pang (PHY)" userId="2786e5ee-d217-49f6-ba76-e16cff8d7dd7" providerId="ADAL" clId="{3E402E1B-E213-5F41-9ABC-84233EBE1C1E}" dt="2023-08-07T11:09:07.843" v="5305" actId="14100"/>
        <pc:sldMkLst>
          <pc:docMk/>
          <pc:sldMk cId="2201299200" sldId="270"/>
        </pc:sldMkLst>
        <pc:spChg chg="mod">
          <ac:chgData name="Chun Wai Henry Pang (PHY)" userId="2786e5ee-d217-49f6-ba76-e16cff8d7dd7" providerId="ADAL" clId="{3E402E1B-E213-5F41-9ABC-84233EBE1C1E}" dt="2023-08-05T06:17:22.587" v="265" actId="20577"/>
          <ac:spMkLst>
            <pc:docMk/>
            <pc:sldMk cId="2201299200" sldId="270"/>
            <ac:spMk id="2" creationId="{D755D31A-75A1-1159-81DB-29033DE49414}"/>
          </ac:spMkLst>
        </pc:spChg>
        <pc:spChg chg="mod">
          <ac:chgData name="Chun Wai Henry Pang (PHY)" userId="2786e5ee-d217-49f6-ba76-e16cff8d7dd7" providerId="ADAL" clId="{3E402E1B-E213-5F41-9ABC-84233EBE1C1E}" dt="2023-08-05T06:17:50.916" v="269" actId="20577"/>
          <ac:spMkLst>
            <pc:docMk/>
            <pc:sldMk cId="2201299200" sldId="270"/>
            <ac:spMk id="3" creationId="{8617D321-9E16-3E2B-AC9F-8118CB8F7858}"/>
          </ac:spMkLst>
        </pc:spChg>
        <pc:picChg chg="mod">
          <ac:chgData name="Chun Wai Henry Pang (PHY)" userId="2786e5ee-d217-49f6-ba76-e16cff8d7dd7" providerId="ADAL" clId="{3E402E1B-E213-5F41-9ABC-84233EBE1C1E}" dt="2023-08-05T06:17:55.887" v="270" actId="1076"/>
          <ac:picMkLst>
            <pc:docMk/>
            <pc:sldMk cId="2201299200" sldId="270"/>
            <ac:picMk id="4" creationId="{B26321D3-1200-D0F2-581B-E0F8638D3C0D}"/>
          </ac:picMkLst>
        </pc:picChg>
        <pc:picChg chg="mod">
          <ac:chgData name="Chun Wai Henry Pang (PHY)" userId="2786e5ee-d217-49f6-ba76-e16cff8d7dd7" providerId="ADAL" clId="{3E402E1B-E213-5F41-9ABC-84233EBE1C1E}" dt="2023-08-07T11:09:07.843" v="5305" actId="14100"/>
          <ac:picMkLst>
            <pc:docMk/>
            <pc:sldMk cId="2201299200" sldId="270"/>
            <ac:picMk id="5" creationId="{B5AF176D-D155-0C17-48D0-2C3DA8CD43C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05:16:07.983" v="2199" actId="207"/>
        <pc:sldMkLst>
          <pc:docMk/>
          <pc:sldMk cId="1858177149" sldId="271"/>
        </pc:sldMkLst>
        <pc:spChg chg="mod">
          <ac:chgData name="Chun Wai Henry Pang (PHY)" userId="2786e5ee-d217-49f6-ba76-e16cff8d7dd7" providerId="ADAL" clId="{3E402E1B-E213-5F41-9ABC-84233EBE1C1E}" dt="2023-08-05T08:59:54.039" v="1647" actId="20577"/>
          <ac:spMkLst>
            <pc:docMk/>
            <pc:sldMk cId="1858177149" sldId="271"/>
            <ac:spMk id="2" creationId="{E261C213-AC79-4AE7-C6F5-4E29A540ADBE}"/>
          </ac:spMkLst>
        </pc:spChg>
        <pc:spChg chg="mod">
          <ac:chgData name="Chun Wai Henry Pang (PHY)" userId="2786e5ee-d217-49f6-ba76-e16cff8d7dd7" providerId="ADAL" clId="{3E402E1B-E213-5F41-9ABC-84233EBE1C1E}" dt="2023-08-07T05:16:07.983" v="2199" actId="207"/>
          <ac:spMkLst>
            <pc:docMk/>
            <pc:sldMk cId="1858177149" sldId="271"/>
            <ac:spMk id="3" creationId="{05A76C8B-EA50-049F-B975-91DD8F827DEA}"/>
          </ac:spMkLst>
        </pc:spChg>
        <pc:spChg chg="del">
          <ac:chgData name="Chun Wai Henry Pang (PHY)" userId="2786e5ee-d217-49f6-ba76-e16cff8d7dd7" providerId="ADAL" clId="{3E402E1B-E213-5F41-9ABC-84233EBE1C1E}" dt="2023-08-05T08:59:56.964" v="1648" actId="478"/>
          <ac:spMkLst>
            <pc:docMk/>
            <pc:sldMk cId="1858177149" sldId="271"/>
            <ac:spMk id="7" creationId="{7D1D456D-CDEF-AD83-06C4-645F9DE9641D}"/>
          </ac:spMkLst>
        </pc:spChg>
        <pc:graphicFrameChg chg="add mod">
          <ac:chgData name="Chun Wai Henry Pang (PHY)" userId="2786e5ee-d217-49f6-ba76-e16cff8d7dd7" providerId="ADAL" clId="{3E402E1B-E213-5F41-9ABC-84233EBE1C1E}" dt="2023-08-05T09:02:27.404" v="1837" actId="1076"/>
          <ac:graphicFrameMkLst>
            <pc:docMk/>
            <pc:sldMk cId="1858177149" sldId="271"/>
            <ac:graphicFrameMk id="5" creationId="{2D70B016-EC19-6B83-5C6C-EEC9E32901D8}"/>
          </ac:graphicFrameMkLst>
        </pc:graphicFrameChg>
        <pc:graphicFrameChg chg="add mod">
          <ac:chgData name="Chun Wai Henry Pang (PHY)" userId="2786e5ee-d217-49f6-ba76-e16cff8d7dd7" providerId="ADAL" clId="{3E402E1B-E213-5F41-9ABC-84233EBE1C1E}" dt="2023-08-05T09:09:57.914" v="1881" actId="14100"/>
          <ac:graphicFrameMkLst>
            <pc:docMk/>
            <pc:sldMk cId="1858177149" sldId="271"/>
            <ac:graphicFrameMk id="6" creationId="{C250DB89-2189-6932-6463-F90DEBB0A0AC}"/>
          </ac:graphicFrameMkLst>
        </pc:graphicFrameChg>
        <pc:picChg chg="del">
          <ac:chgData name="Chun Wai Henry Pang (PHY)" userId="2786e5ee-d217-49f6-ba76-e16cff8d7dd7" providerId="ADAL" clId="{3E402E1B-E213-5F41-9ABC-84233EBE1C1E}" dt="2023-08-05T08:59:56.964" v="1648" actId="478"/>
          <ac:picMkLst>
            <pc:docMk/>
            <pc:sldMk cId="1858177149" sldId="271"/>
            <ac:picMk id="4" creationId="{DD026D09-A9D6-AA66-3F00-E5C7F74E0A08}"/>
          </ac:picMkLst>
        </pc:picChg>
        <pc:picChg chg="add mod">
          <ac:chgData name="Chun Wai Henry Pang (PHY)" userId="2786e5ee-d217-49f6-ba76-e16cff8d7dd7" providerId="ADAL" clId="{3E402E1B-E213-5F41-9ABC-84233EBE1C1E}" dt="2023-08-05T09:05:52.541" v="1846" actId="1076"/>
          <ac:picMkLst>
            <pc:docMk/>
            <pc:sldMk cId="1858177149" sldId="271"/>
            <ac:picMk id="10" creationId="{30858F66-91AB-5C76-0E92-B9FC0BEAEF7D}"/>
          </ac:picMkLst>
        </pc:picChg>
        <pc:cxnChg chg="del">
          <ac:chgData name="Chun Wai Henry Pang (PHY)" userId="2786e5ee-d217-49f6-ba76-e16cff8d7dd7" providerId="ADAL" clId="{3E402E1B-E213-5F41-9ABC-84233EBE1C1E}" dt="2023-08-05T08:59:56.964" v="1648" actId="478"/>
          <ac:cxnSpMkLst>
            <pc:docMk/>
            <pc:sldMk cId="1858177149" sldId="271"/>
            <ac:cxnSpMk id="8" creationId="{DD1F85D8-BBEF-3EA8-C56A-53C47AA3D069}"/>
          </ac:cxnSpMkLst>
        </pc:cxnChg>
        <pc:cxnChg chg="del">
          <ac:chgData name="Chun Wai Henry Pang (PHY)" userId="2786e5ee-d217-49f6-ba76-e16cff8d7dd7" providerId="ADAL" clId="{3E402E1B-E213-5F41-9ABC-84233EBE1C1E}" dt="2023-08-05T08:59:56.964" v="1648" actId="478"/>
          <ac:cxnSpMkLst>
            <pc:docMk/>
            <pc:sldMk cId="1858177149" sldId="271"/>
            <ac:cxnSpMk id="9" creationId="{6CFE938D-27EA-E5FB-AE17-9340BD0024BA}"/>
          </ac:cxnSpMkLst>
        </pc:cxnChg>
        <pc:cxnChg chg="del">
          <ac:chgData name="Chun Wai Henry Pang (PHY)" userId="2786e5ee-d217-49f6-ba76-e16cff8d7dd7" providerId="ADAL" clId="{3E402E1B-E213-5F41-9ABC-84233EBE1C1E}" dt="2023-08-05T08:59:56.964" v="1648" actId="478"/>
          <ac:cxnSpMkLst>
            <pc:docMk/>
            <pc:sldMk cId="1858177149" sldId="271"/>
            <ac:cxnSpMk id="12" creationId="{08530C94-E208-8E00-1D5B-5C770D36E069}"/>
          </ac:cxnSpMkLst>
        </pc:cxnChg>
      </pc:sldChg>
      <pc:sldChg chg="addSp delSp modSp mod">
        <pc:chgData name="Chun Wai Henry Pang (PHY)" userId="2786e5ee-d217-49f6-ba76-e16cff8d7dd7" providerId="ADAL" clId="{3E402E1B-E213-5F41-9ABC-84233EBE1C1E}" dt="2023-08-07T05:15:28.068" v="2196" actId="14100"/>
        <pc:sldMkLst>
          <pc:docMk/>
          <pc:sldMk cId="245653445" sldId="272"/>
        </pc:sldMkLst>
        <pc:spChg chg="mod">
          <ac:chgData name="Chun Wai Henry Pang (PHY)" userId="2786e5ee-d217-49f6-ba76-e16cff8d7dd7" providerId="ADAL" clId="{3E402E1B-E213-5F41-9ABC-84233EBE1C1E}" dt="2023-08-05T09:08:24.665" v="1849"/>
          <ac:spMkLst>
            <pc:docMk/>
            <pc:sldMk cId="245653445" sldId="272"/>
            <ac:spMk id="2" creationId="{7303E2F7-3A8E-2697-785B-EA378CAA2B25}"/>
          </ac:spMkLst>
        </pc:spChg>
        <pc:spChg chg="mod">
          <ac:chgData name="Chun Wai Henry Pang (PHY)" userId="2786e5ee-d217-49f6-ba76-e16cff8d7dd7" providerId="ADAL" clId="{3E402E1B-E213-5F41-9ABC-84233EBE1C1E}" dt="2023-08-05T09:13:01.016" v="1968" actId="14100"/>
          <ac:spMkLst>
            <pc:docMk/>
            <pc:sldMk cId="245653445" sldId="272"/>
            <ac:spMk id="3" creationId="{158FEFB3-173D-5310-3600-CBA6A0E2CE78}"/>
          </ac:spMkLst>
        </pc:spChg>
        <pc:spChg chg="add mod">
          <ac:chgData name="Chun Wai Henry Pang (PHY)" userId="2786e5ee-d217-49f6-ba76-e16cff8d7dd7" providerId="ADAL" clId="{3E402E1B-E213-5F41-9ABC-84233EBE1C1E}" dt="2023-08-07T05:15:28.068" v="2196" actId="14100"/>
          <ac:spMkLst>
            <pc:docMk/>
            <pc:sldMk cId="245653445" sldId="272"/>
            <ac:spMk id="8" creationId="{77C4B0ED-C57C-93BA-A5D6-3F3D17DC9AE1}"/>
          </ac:spMkLst>
        </pc:spChg>
        <pc:graphicFrameChg chg="add mod">
          <ac:chgData name="Chun Wai Henry Pang (PHY)" userId="2786e5ee-d217-49f6-ba76-e16cff8d7dd7" providerId="ADAL" clId="{3E402E1B-E213-5F41-9ABC-84233EBE1C1E}" dt="2023-08-05T09:12:57.904" v="1967" actId="1076"/>
          <ac:graphicFrameMkLst>
            <pc:docMk/>
            <pc:sldMk cId="245653445" sldId="272"/>
            <ac:graphicFrameMk id="6" creationId="{94BF0001-019E-721A-BE61-1A35A46B084B}"/>
          </ac:graphicFrameMkLst>
        </pc:graphicFrameChg>
        <pc:picChg chg="del">
          <ac:chgData name="Chun Wai Henry Pang (PHY)" userId="2786e5ee-d217-49f6-ba76-e16cff8d7dd7" providerId="ADAL" clId="{3E402E1B-E213-5F41-9ABC-84233EBE1C1E}" dt="2023-08-05T09:08:26.675" v="1850" actId="478"/>
          <ac:picMkLst>
            <pc:docMk/>
            <pc:sldMk cId="245653445" sldId="272"/>
            <ac:picMk id="4" creationId="{472EB54E-E58E-2E67-CA1B-299DE00CA2D1}"/>
          </ac:picMkLst>
        </pc:picChg>
        <pc:picChg chg="del">
          <ac:chgData name="Chun Wai Henry Pang (PHY)" userId="2786e5ee-d217-49f6-ba76-e16cff8d7dd7" providerId="ADAL" clId="{3E402E1B-E213-5F41-9ABC-84233EBE1C1E}" dt="2023-08-05T09:10:38.207" v="1882" actId="478"/>
          <ac:picMkLst>
            <pc:docMk/>
            <pc:sldMk cId="245653445" sldId="272"/>
            <ac:picMk id="5" creationId="{485A4FE0-5C99-F509-57F8-AFDC7A699894}"/>
          </ac:picMkLst>
        </pc:picChg>
        <pc:picChg chg="add mod">
          <ac:chgData name="Chun Wai Henry Pang (PHY)" userId="2786e5ee-d217-49f6-ba76-e16cff8d7dd7" providerId="ADAL" clId="{3E402E1B-E213-5F41-9ABC-84233EBE1C1E}" dt="2023-08-05T09:13:04.470" v="1969" actId="1076"/>
          <ac:picMkLst>
            <pc:docMk/>
            <pc:sldMk cId="245653445" sldId="272"/>
            <ac:picMk id="7" creationId="{EFEACBAB-5CB3-CD82-2365-6A743D82D27D}"/>
          </ac:picMkLst>
        </pc:picChg>
      </pc:sldChg>
      <pc:sldChg chg="del">
        <pc:chgData name="Chun Wai Henry Pang (PHY)" userId="2786e5ee-d217-49f6-ba76-e16cff8d7dd7" providerId="ADAL" clId="{3E402E1B-E213-5F41-9ABC-84233EBE1C1E}" dt="2023-08-05T09:07:59.654" v="1847" actId="2696"/>
        <pc:sldMkLst>
          <pc:docMk/>
          <pc:sldMk cId="4110421805" sldId="273"/>
        </pc:sldMkLst>
      </pc:sldChg>
      <pc:sldChg chg="del">
        <pc:chgData name="Chun Wai Henry Pang (PHY)" userId="2786e5ee-d217-49f6-ba76-e16cff8d7dd7" providerId="ADAL" clId="{3E402E1B-E213-5F41-9ABC-84233EBE1C1E}" dt="2023-08-05T09:21:05.318" v="2171" actId="2696"/>
        <pc:sldMkLst>
          <pc:docMk/>
          <pc:sldMk cId="3498940138" sldId="274"/>
        </pc:sldMkLst>
      </pc:sldChg>
      <pc:sldChg chg="del">
        <pc:chgData name="Chun Wai Henry Pang (PHY)" userId="2786e5ee-d217-49f6-ba76-e16cff8d7dd7" providerId="ADAL" clId="{3E402E1B-E213-5F41-9ABC-84233EBE1C1E}" dt="2023-08-05T09:07:59.663" v="1848" actId="2696"/>
        <pc:sldMkLst>
          <pc:docMk/>
          <pc:sldMk cId="464706717" sldId="275"/>
        </pc:sldMkLst>
      </pc:sldChg>
      <pc:sldChg chg="addSp modSp mod">
        <pc:chgData name="Chun Wai Henry Pang (PHY)" userId="2786e5ee-d217-49f6-ba76-e16cff8d7dd7" providerId="ADAL" clId="{3E402E1B-E213-5F41-9ABC-84233EBE1C1E}" dt="2023-08-07T11:09:19.566" v="5306" actId="14100"/>
        <pc:sldMkLst>
          <pc:docMk/>
          <pc:sldMk cId="180485314" sldId="276"/>
        </pc:sldMkLst>
        <pc:spChg chg="mod">
          <ac:chgData name="Chun Wai Henry Pang (PHY)" userId="2786e5ee-d217-49f6-ba76-e16cff8d7dd7" providerId="ADAL" clId="{3E402E1B-E213-5F41-9ABC-84233EBE1C1E}" dt="2023-08-05T09:20:48.457" v="2169" actId="1076"/>
          <ac:spMkLst>
            <pc:docMk/>
            <pc:sldMk cId="180485314" sldId="27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3E402E1B-E213-5F41-9ABC-84233EBE1C1E}" dt="2023-08-05T09:20:48.457" v="2169" actId="1076"/>
          <ac:spMkLst>
            <pc:docMk/>
            <pc:sldMk cId="180485314" sldId="276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3E402E1B-E213-5F41-9ABC-84233EBE1C1E}" dt="2023-08-05T09:20:48.457" v="2169" actId="1076"/>
          <ac:spMkLst>
            <pc:docMk/>
            <pc:sldMk cId="180485314" sldId="276"/>
            <ac:spMk id="7" creationId="{39A9713F-33E8-669E-9C40-4970B58ABEFD}"/>
          </ac:spMkLst>
        </pc:spChg>
        <pc:spChg chg="add mod">
          <ac:chgData name="Chun Wai Henry Pang (PHY)" userId="2786e5ee-d217-49f6-ba76-e16cff8d7dd7" providerId="ADAL" clId="{3E402E1B-E213-5F41-9ABC-84233EBE1C1E}" dt="2023-08-05T09:20:48.457" v="2169" actId="1076"/>
          <ac:spMkLst>
            <pc:docMk/>
            <pc:sldMk cId="180485314" sldId="276"/>
            <ac:spMk id="8" creationId="{FB4A1EFC-8FEC-ADFF-7BA2-3005019BA777}"/>
          </ac:spMkLst>
        </pc:spChg>
        <pc:picChg chg="mod">
          <ac:chgData name="Chun Wai Henry Pang (PHY)" userId="2786e5ee-d217-49f6-ba76-e16cff8d7dd7" providerId="ADAL" clId="{3E402E1B-E213-5F41-9ABC-84233EBE1C1E}" dt="2023-08-07T11:09:19.566" v="5306" actId="14100"/>
          <ac:picMkLst>
            <pc:docMk/>
            <pc:sldMk cId="180485314" sldId="276"/>
            <ac:picMk id="5" creationId="{76F0790C-4BFC-CB4A-7D39-94F6CC936C5E}"/>
          </ac:picMkLst>
        </pc:picChg>
      </pc:sldChg>
      <pc:sldChg chg="del">
        <pc:chgData name="Chun Wai Henry Pang (PHY)" userId="2786e5ee-d217-49f6-ba76-e16cff8d7dd7" providerId="ADAL" clId="{3E402E1B-E213-5F41-9ABC-84233EBE1C1E}" dt="2023-08-05T09:21:03.676" v="2170" actId="2696"/>
        <pc:sldMkLst>
          <pc:docMk/>
          <pc:sldMk cId="4079104500" sldId="277"/>
        </pc:sldMkLst>
      </pc:sldChg>
      <pc:sldChg chg="del">
        <pc:chgData name="Chun Wai Henry Pang (PHY)" userId="2786e5ee-d217-49f6-ba76-e16cff8d7dd7" providerId="ADAL" clId="{3E402E1B-E213-5F41-9ABC-84233EBE1C1E}" dt="2023-08-05T09:21:05.837" v="2172" actId="2696"/>
        <pc:sldMkLst>
          <pc:docMk/>
          <pc:sldMk cId="2495751911" sldId="278"/>
        </pc:sldMkLst>
      </pc:sldChg>
      <pc:sldChg chg="del">
        <pc:chgData name="Chun Wai Henry Pang (PHY)" userId="2786e5ee-d217-49f6-ba76-e16cff8d7dd7" providerId="ADAL" clId="{3E402E1B-E213-5F41-9ABC-84233EBE1C1E}" dt="2023-08-05T09:21:06.355" v="2173" actId="2696"/>
        <pc:sldMkLst>
          <pc:docMk/>
          <pc:sldMk cId="1205067086" sldId="279"/>
        </pc:sldMkLst>
      </pc:sldChg>
      <pc:sldChg chg="del">
        <pc:chgData name="Chun Wai Henry Pang (PHY)" userId="2786e5ee-d217-49f6-ba76-e16cff8d7dd7" providerId="ADAL" clId="{3E402E1B-E213-5F41-9ABC-84233EBE1C1E}" dt="2023-08-05T09:21:07.137" v="2174" actId="2696"/>
        <pc:sldMkLst>
          <pc:docMk/>
          <pc:sldMk cId="1791255368" sldId="280"/>
        </pc:sldMkLst>
      </pc:sldChg>
      <pc:sldChg chg="modSp mod">
        <pc:chgData name="Chun Wai Henry Pang (PHY)" userId="2786e5ee-d217-49f6-ba76-e16cff8d7dd7" providerId="ADAL" clId="{3E402E1B-E213-5F41-9ABC-84233EBE1C1E}" dt="2023-08-07T11:09:26.358" v="5307" actId="14100"/>
        <pc:sldMkLst>
          <pc:docMk/>
          <pc:sldMk cId="1877757115" sldId="281"/>
        </pc:sldMkLst>
        <pc:spChg chg="mod">
          <ac:chgData name="Chun Wai Henry Pang (PHY)" userId="2786e5ee-d217-49f6-ba76-e16cff8d7dd7" providerId="ADAL" clId="{3E402E1B-E213-5F41-9ABC-84233EBE1C1E}" dt="2023-08-05T06:18:34.944" v="280" actId="1076"/>
          <ac:spMkLst>
            <pc:docMk/>
            <pc:sldMk cId="1877757115" sldId="281"/>
            <ac:spMk id="2" creationId="{D755D31A-75A1-1159-81DB-29033DE49414}"/>
          </ac:spMkLst>
        </pc:spChg>
        <pc:spChg chg="mod">
          <ac:chgData name="Chun Wai Henry Pang (PHY)" userId="2786e5ee-d217-49f6-ba76-e16cff8d7dd7" providerId="ADAL" clId="{3E402E1B-E213-5F41-9ABC-84233EBE1C1E}" dt="2023-08-05T06:18:50.074" v="282" actId="20577"/>
          <ac:spMkLst>
            <pc:docMk/>
            <pc:sldMk cId="1877757115" sldId="281"/>
            <ac:spMk id="3" creationId="{8617D321-9E16-3E2B-AC9F-8118CB8F7858}"/>
          </ac:spMkLst>
        </pc:spChg>
        <pc:picChg chg="mod">
          <ac:chgData name="Chun Wai Henry Pang (PHY)" userId="2786e5ee-d217-49f6-ba76-e16cff8d7dd7" providerId="ADAL" clId="{3E402E1B-E213-5F41-9ABC-84233EBE1C1E}" dt="2023-08-05T06:18:58.439" v="283" actId="1076"/>
          <ac:picMkLst>
            <pc:docMk/>
            <pc:sldMk cId="1877757115" sldId="281"/>
            <ac:picMk id="4" creationId="{B26321D3-1200-D0F2-581B-E0F8638D3C0D}"/>
          </ac:picMkLst>
        </pc:picChg>
        <pc:picChg chg="mod">
          <ac:chgData name="Chun Wai Henry Pang (PHY)" userId="2786e5ee-d217-49f6-ba76-e16cff8d7dd7" providerId="ADAL" clId="{3E402E1B-E213-5F41-9ABC-84233EBE1C1E}" dt="2023-08-07T11:09:26.358" v="5307" actId="14100"/>
          <ac:picMkLst>
            <pc:docMk/>
            <pc:sldMk cId="1877757115" sldId="281"/>
            <ac:picMk id="5" creationId="{B5AF176D-D155-0C17-48D0-2C3DA8CD43C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05:26:36.011" v="2351" actId="207"/>
        <pc:sldMkLst>
          <pc:docMk/>
          <pc:sldMk cId="1064207751" sldId="282"/>
        </pc:sldMkLst>
        <pc:spChg chg="mod">
          <ac:chgData name="Chun Wai Henry Pang (PHY)" userId="2786e5ee-d217-49f6-ba76-e16cff8d7dd7" providerId="ADAL" clId="{3E402E1B-E213-5F41-9ABC-84233EBE1C1E}" dt="2023-08-07T05:20:04.917" v="2225" actId="27636"/>
          <ac:spMkLst>
            <pc:docMk/>
            <pc:sldMk cId="1064207751" sldId="282"/>
            <ac:spMk id="2" creationId="{E261C213-AC79-4AE7-C6F5-4E29A540ADBE}"/>
          </ac:spMkLst>
        </pc:spChg>
        <pc:spChg chg="del">
          <ac:chgData name="Chun Wai Henry Pang (PHY)" userId="2786e5ee-d217-49f6-ba76-e16cff8d7dd7" providerId="ADAL" clId="{3E402E1B-E213-5F41-9ABC-84233EBE1C1E}" dt="2023-08-07T05:19:49.536" v="2220" actId="478"/>
          <ac:spMkLst>
            <pc:docMk/>
            <pc:sldMk cId="1064207751" sldId="282"/>
            <ac:spMk id="3" creationId="{05A76C8B-EA50-049F-B975-91DD8F827DEA}"/>
          </ac:spMkLst>
        </pc:spChg>
        <pc:spChg chg="add del mod">
          <ac:chgData name="Chun Wai Henry Pang (PHY)" userId="2786e5ee-d217-49f6-ba76-e16cff8d7dd7" providerId="ADAL" clId="{3E402E1B-E213-5F41-9ABC-84233EBE1C1E}" dt="2023-08-07T05:19:51.873" v="2221" actId="478"/>
          <ac:spMkLst>
            <pc:docMk/>
            <pc:sldMk cId="1064207751" sldId="282"/>
            <ac:spMk id="5" creationId="{ED7F687F-AF34-6A17-F396-B64FB98A8F01}"/>
          </ac:spMkLst>
        </pc:spChg>
        <pc:spChg chg="del">
          <ac:chgData name="Chun Wai Henry Pang (PHY)" userId="2786e5ee-d217-49f6-ba76-e16cff8d7dd7" providerId="ADAL" clId="{3E402E1B-E213-5F41-9ABC-84233EBE1C1E}" dt="2023-08-07T05:19:49.536" v="2220" actId="478"/>
          <ac:spMkLst>
            <pc:docMk/>
            <pc:sldMk cId="1064207751" sldId="282"/>
            <ac:spMk id="6" creationId="{29935A7E-71F8-703B-D1FC-ED73CC49B519}"/>
          </ac:spMkLst>
        </pc:spChg>
        <pc:spChg chg="add mod">
          <ac:chgData name="Chun Wai Henry Pang (PHY)" userId="2786e5ee-d217-49f6-ba76-e16cff8d7dd7" providerId="ADAL" clId="{3E402E1B-E213-5F41-9ABC-84233EBE1C1E}" dt="2023-08-07T05:23:19.234" v="2281" actId="207"/>
          <ac:spMkLst>
            <pc:docMk/>
            <pc:sldMk cId="1064207751" sldId="282"/>
            <ac:spMk id="16" creationId="{1BD1B49E-4DC8-01E8-C988-033A91B655AA}"/>
          </ac:spMkLst>
        </pc:spChg>
        <pc:spChg chg="add mod">
          <ac:chgData name="Chun Wai Henry Pang (PHY)" userId="2786e5ee-d217-49f6-ba76-e16cff8d7dd7" providerId="ADAL" clId="{3E402E1B-E213-5F41-9ABC-84233EBE1C1E}" dt="2023-08-07T05:26:36.011" v="2351" actId="207"/>
          <ac:spMkLst>
            <pc:docMk/>
            <pc:sldMk cId="1064207751" sldId="282"/>
            <ac:spMk id="17" creationId="{0A0BF3F3-9CA0-2507-292A-CF9C6082F4AC}"/>
          </ac:spMkLst>
        </pc:spChg>
        <pc:spChg chg="del">
          <ac:chgData name="Chun Wai Henry Pang (PHY)" userId="2786e5ee-d217-49f6-ba76-e16cff8d7dd7" providerId="ADAL" clId="{3E402E1B-E213-5F41-9ABC-84233EBE1C1E}" dt="2023-08-07T05:19:49.536" v="2220" actId="478"/>
          <ac:spMkLst>
            <pc:docMk/>
            <pc:sldMk cId="1064207751" sldId="282"/>
            <ac:spMk id="23" creationId="{691182F2-555F-47BE-59E0-67063E4ECF4F}"/>
          </ac:spMkLst>
        </pc:spChg>
        <pc:spChg chg="del">
          <ac:chgData name="Chun Wai Henry Pang (PHY)" userId="2786e5ee-d217-49f6-ba76-e16cff8d7dd7" providerId="ADAL" clId="{3E402E1B-E213-5F41-9ABC-84233EBE1C1E}" dt="2023-08-07T05:19:49.536" v="2220" actId="478"/>
          <ac:spMkLst>
            <pc:docMk/>
            <pc:sldMk cId="1064207751" sldId="282"/>
            <ac:spMk id="24" creationId="{10480BE7-C177-AFC5-7C0E-697F9D590BDC}"/>
          </ac:spMkLst>
        </pc:spChg>
        <pc:grpChg chg="del">
          <ac:chgData name="Chun Wai Henry Pang (PHY)" userId="2786e5ee-d217-49f6-ba76-e16cff8d7dd7" providerId="ADAL" clId="{3E402E1B-E213-5F41-9ABC-84233EBE1C1E}" dt="2023-08-07T05:19:49.536" v="2220" actId="478"/>
          <ac:grpSpMkLst>
            <pc:docMk/>
            <pc:sldMk cId="1064207751" sldId="282"/>
            <ac:grpSpMk id="21" creationId="{AC1638FE-8DDF-F75A-9B2E-E1546A71F237}"/>
          </ac:grpSpMkLst>
        </pc:grpChg>
        <pc:graphicFrameChg chg="add mod">
          <ac:chgData name="Chun Wai Henry Pang (PHY)" userId="2786e5ee-d217-49f6-ba76-e16cff8d7dd7" providerId="ADAL" clId="{3E402E1B-E213-5F41-9ABC-84233EBE1C1E}" dt="2023-08-07T05:21:34.055" v="2269"/>
          <ac:graphicFrameMkLst>
            <pc:docMk/>
            <pc:sldMk cId="1064207751" sldId="282"/>
            <ac:graphicFrameMk id="8" creationId="{755A072E-AA4C-AE68-172A-4E507EAD5B47}"/>
          </ac:graphicFrameMkLst>
        </pc:graphicFrameChg>
        <pc:graphicFrameChg chg="add mod">
          <ac:chgData name="Chun Wai Henry Pang (PHY)" userId="2786e5ee-d217-49f6-ba76-e16cff8d7dd7" providerId="ADAL" clId="{3E402E1B-E213-5F41-9ABC-84233EBE1C1E}" dt="2023-08-07T05:23:00.378" v="2277" actId="1076"/>
          <ac:graphicFrameMkLst>
            <pc:docMk/>
            <pc:sldMk cId="1064207751" sldId="282"/>
            <ac:graphicFrameMk id="11" creationId="{73B7104B-B0D0-F20D-D172-9A1CADDE1054}"/>
          </ac:graphicFrameMkLst>
        </pc:graphicFrameChg>
        <pc:picChg chg="del">
          <ac:chgData name="Chun Wai Henry Pang (PHY)" userId="2786e5ee-d217-49f6-ba76-e16cff8d7dd7" providerId="ADAL" clId="{3E402E1B-E213-5F41-9ABC-84233EBE1C1E}" dt="2023-08-07T05:19:49.536" v="2220" actId="478"/>
          <ac:picMkLst>
            <pc:docMk/>
            <pc:sldMk cId="1064207751" sldId="282"/>
            <ac:picMk id="22" creationId="{EE6B8D56-FAE9-BFCA-5629-EF91DDF75BED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11:09:35.876" v="5308" actId="14100"/>
        <pc:sldMkLst>
          <pc:docMk/>
          <pc:sldMk cId="2385601563" sldId="283"/>
        </pc:sldMkLst>
        <pc:spChg chg="mod">
          <ac:chgData name="Chun Wai Henry Pang (PHY)" userId="2786e5ee-d217-49f6-ba76-e16cff8d7dd7" providerId="ADAL" clId="{3E402E1B-E213-5F41-9ABC-84233EBE1C1E}" dt="2023-08-07T06:51:27.213" v="2780" actId="20577"/>
          <ac:spMkLst>
            <pc:docMk/>
            <pc:sldMk cId="2385601563" sldId="283"/>
            <ac:spMk id="2" creationId="{D81B7646-4757-DF8E-2795-FDA2385B4C32}"/>
          </ac:spMkLst>
        </pc:spChg>
        <pc:spChg chg="mod">
          <ac:chgData name="Chun Wai Henry Pang (PHY)" userId="2786e5ee-d217-49f6-ba76-e16cff8d7dd7" providerId="ADAL" clId="{3E402E1B-E213-5F41-9ABC-84233EBE1C1E}" dt="2023-08-07T06:58:06.576" v="2920" actId="207"/>
          <ac:spMkLst>
            <pc:docMk/>
            <pc:sldMk cId="2385601563" sldId="283"/>
            <ac:spMk id="5" creationId="{9A144834-B1BE-940C-E11D-6F6FF83E336F}"/>
          </ac:spMkLst>
        </pc:spChg>
        <pc:spChg chg="mod">
          <ac:chgData name="Chun Wai Henry Pang (PHY)" userId="2786e5ee-d217-49f6-ba76-e16cff8d7dd7" providerId="ADAL" clId="{3E402E1B-E213-5F41-9ABC-84233EBE1C1E}" dt="2023-08-07T06:51:49.778" v="2792" actId="14100"/>
          <ac:spMkLst>
            <pc:docMk/>
            <pc:sldMk cId="2385601563" sldId="283"/>
            <ac:spMk id="8" creationId="{F0CE4193-ABF0-506C-19F0-FF6AFBA2A3C3}"/>
          </ac:spMkLst>
        </pc:spChg>
        <pc:spChg chg="add mod">
          <ac:chgData name="Chun Wai Henry Pang (PHY)" userId="2786e5ee-d217-49f6-ba76-e16cff8d7dd7" providerId="ADAL" clId="{3E402E1B-E213-5F41-9ABC-84233EBE1C1E}" dt="2023-08-07T06:50:47.657" v="2751" actId="1076"/>
          <ac:spMkLst>
            <pc:docMk/>
            <pc:sldMk cId="2385601563" sldId="283"/>
            <ac:spMk id="10" creationId="{C69E74A0-EBC8-C110-5B68-38EC2DADA268}"/>
          </ac:spMkLst>
        </pc:spChg>
        <pc:picChg chg="del">
          <ac:chgData name="Chun Wai Henry Pang (PHY)" userId="2786e5ee-d217-49f6-ba76-e16cff8d7dd7" providerId="ADAL" clId="{3E402E1B-E213-5F41-9ABC-84233EBE1C1E}" dt="2023-08-07T05:27:57.986" v="2352" actId="478"/>
          <ac:picMkLst>
            <pc:docMk/>
            <pc:sldMk cId="2385601563" sldId="283"/>
            <ac:picMk id="3" creationId="{35ADCCCC-AE39-BD1F-B9EE-26EA3FA243F5}"/>
          </ac:picMkLst>
        </pc:picChg>
        <pc:picChg chg="add mod">
          <ac:chgData name="Chun Wai Henry Pang (PHY)" userId="2786e5ee-d217-49f6-ba76-e16cff8d7dd7" providerId="ADAL" clId="{3E402E1B-E213-5F41-9ABC-84233EBE1C1E}" dt="2023-08-07T06:50:40.051" v="2749" actId="1076"/>
          <ac:picMkLst>
            <pc:docMk/>
            <pc:sldMk cId="2385601563" sldId="283"/>
            <ac:picMk id="4" creationId="{189167A9-EBB9-F75E-E0E4-1399646CA886}"/>
          </ac:picMkLst>
        </pc:picChg>
        <pc:picChg chg="add mod">
          <ac:chgData name="Chun Wai Henry Pang (PHY)" userId="2786e5ee-d217-49f6-ba76-e16cff8d7dd7" providerId="ADAL" clId="{3E402E1B-E213-5F41-9ABC-84233EBE1C1E}" dt="2023-08-07T06:51:12.955" v="2758" actId="1076"/>
          <ac:picMkLst>
            <pc:docMk/>
            <pc:sldMk cId="2385601563" sldId="283"/>
            <ac:picMk id="7" creationId="{5BF457A3-45F8-26DE-450B-80D7464D7E06}"/>
          </ac:picMkLst>
        </pc:picChg>
        <pc:picChg chg="add mod">
          <ac:chgData name="Chun Wai Henry Pang (PHY)" userId="2786e5ee-d217-49f6-ba76-e16cff8d7dd7" providerId="ADAL" clId="{3E402E1B-E213-5F41-9ABC-84233EBE1C1E}" dt="2023-08-07T11:09:35.876" v="5308" actId="14100"/>
          <ac:picMkLst>
            <pc:docMk/>
            <pc:sldMk cId="2385601563" sldId="283"/>
            <ac:picMk id="9" creationId="{AC968ECB-BEF5-266E-CFB6-01D2416833E4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06:57:51.990" v="2919" actId="20577"/>
        <pc:sldMkLst>
          <pc:docMk/>
          <pc:sldMk cId="3052175565" sldId="284"/>
        </pc:sldMkLst>
        <pc:spChg chg="mod">
          <ac:chgData name="Chun Wai Henry Pang (PHY)" userId="2786e5ee-d217-49f6-ba76-e16cff8d7dd7" providerId="ADAL" clId="{3E402E1B-E213-5F41-9ABC-84233EBE1C1E}" dt="2023-08-07T06:52:27.742" v="2794" actId="20577"/>
          <ac:spMkLst>
            <pc:docMk/>
            <pc:sldMk cId="3052175565" sldId="284"/>
            <ac:spMk id="2" creationId="{2C6D351A-0F94-7527-90B2-D69184474BC9}"/>
          </ac:spMkLst>
        </pc:spChg>
        <pc:spChg chg="mod">
          <ac:chgData name="Chun Wai Henry Pang (PHY)" userId="2786e5ee-d217-49f6-ba76-e16cff8d7dd7" providerId="ADAL" clId="{3E402E1B-E213-5F41-9ABC-84233EBE1C1E}" dt="2023-08-07T06:57:51.990" v="2919" actId="20577"/>
          <ac:spMkLst>
            <pc:docMk/>
            <pc:sldMk cId="3052175565" sldId="284"/>
            <ac:spMk id="3" creationId="{35C2E8BE-78F8-DD5E-81E6-5F941833B293}"/>
          </ac:spMkLst>
        </pc:spChg>
        <pc:graphicFrameChg chg="add mod">
          <ac:chgData name="Chun Wai Henry Pang (PHY)" userId="2786e5ee-d217-49f6-ba76-e16cff8d7dd7" providerId="ADAL" clId="{3E402E1B-E213-5F41-9ABC-84233EBE1C1E}" dt="2023-08-07T06:56:47.250" v="2911" actId="1076"/>
          <ac:graphicFrameMkLst>
            <pc:docMk/>
            <pc:sldMk cId="3052175565" sldId="284"/>
            <ac:graphicFrameMk id="4" creationId="{321B899F-AC84-88A5-EAC8-B2D3B662E0F1}"/>
          </ac:graphicFrameMkLst>
        </pc:graphicFrameChg>
        <pc:picChg chg="del">
          <ac:chgData name="Chun Wai Henry Pang (PHY)" userId="2786e5ee-d217-49f6-ba76-e16cff8d7dd7" providerId="ADAL" clId="{3E402E1B-E213-5F41-9ABC-84233EBE1C1E}" dt="2023-08-07T06:52:29.429" v="2795" actId="478"/>
          <ac:picMkLst>
            <pc:docMk/>
            <pc:sldMk cId="3052175565" sldId="284"/>
            <ac:picMk id="5" creationId="{B7209968-6B90-6DA8-A6E7-E508A61BC169}"/>
          </ac:picMkLst>
        </pc:picChg>
        <pc:picChg chg="mod">
          <ac:chgData name="Chun Wai Henry Pang (PHY)" userId="2786e5ee-d217-49f6-ba76-e16cff8d7dd7" providerId="ADAL" clId="{3E402E1B-E213-5F41-9ABC-84233EBE1C1E}" dt="2023-08-07T06:56:52.695" v="2912" actId="1076"/>
          <ac:picMkLst>
            <pc:docMk/>
            <pc:sldMk cId="3052175565" sldId="284"/>
            <ac:picMk id="6" creationId="{8D2E6DE1-50E9-2CA4-3B4B-6F77671EBEDC}"/>
          </ac:picMkLst>
        </pc:picChg>
      </pc:sldChg>
      <pc:sldChg chg="modSp mod">
        <pc:chgData name="Chun Wai Henry Pang (PHY)" userId="2786e5ee-d217-49f6-ba76-e16cff8d7dd7" providerId="ADAL" clId="{3E402E1B-E213-5F41-9ABC-84233EBE1C1E}" dt="2023-08-07T11:09:59.343" v="5311" actId="14100"/>
        <pc:sldMkLst>
          <pc:docMk/>
          <pc:sldMk cId="291436430" sldId="285"/>
        </pc:sldMkLst>
        <pc:spChg chg="mod">
          <ac:chgData name="Chun Wai Henry Pang (PHY)" userId="2786e5ee-d217-49f6-ba76-e16cff8d7dd7" providerId="ADAL" clId="{3E402E1B-E213-5F41-9ABC-84233EBE1C1E}" dt="2023-08-05T06:19:42.769" v="293" actId="1076"/>
          <ac:spMkLst>
            <pc:docMk/>
            <pc:sldMk cId="291436430" sldId="285"/>
            <ac:spMk id="2" creationId="{D755D31A-75A1-1159-81DB-29033DE49414}"/>
          </ac:spMkLst>
        </pc:spChg>
        <pc:spChg chg="mod">
          <ac:chgData name="Chun Wai Henry Pang (PHY)" userId="2786e5ee-d217-49f6-ba76-e16cff8d7dd7" providerId="ADAL" clId="{3E402E1B-E213-5F41-9ABC-84233EBE1C1E}" dt="2023-08-05T06:19:55.773" v="295" actId="20577"/>
          <ac:spMkLst>
            <pc:docMk/>
            <pc:sldMk cId="291436430" sldId="285"/>
            <ac:spMk id="3" creationId="{8617D321-9E16-3E2B-AC9F-8118CB8F7858}"/>
          </ac:spMkLst>
        </pc:spChg>
        <pc:picChg chg="mod">
          <ac:chgData name="Chun Wai Henry Pang (PHY)" userId="2786e5ee-d217-49f6-ba76-e16cff8d7dd7" providerId="ADAL" clId="{3E402E1B-E213-5F41-9ABC-84233EBE1C1E}" dt="2023-08-05T06:20:00.322" v="296" actId="1076"/>
          <ac:picMkLst>
            <pc:docMk/>
            <pc:sldMk cId="291436430" sldId="285"/>
            <ac:picMk id="4" creationId="{B26321D3-1200-D0F2-581B-E0F8638D3C0D}"/>
          </ac:picMkLst>
        </pc:picChg>
        <pc:picChg chg="mod">
          <ac:chgData name="Chun Wai Henry Pang (PHY)" userId="2786e5ee-d217-49f6-ba76-e16cff8d7dd7" providerId="ADAL" clId="{3E402E1B-E213-5F41-9ABC-84233EBE1C1E}" dt="2023-08-07T11:09:59.343" v="5311" actId="14100"/>
          <ac:picMkLst>
            <pc:docMk/>
            <pc:sldMk cId="291436430" sldId="285"/>
            <ac:picMk id="5" creationId="{B5AF176D-D155-0C17-48D0-2C3DA8CD43C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11:09:50.376" v="5310" actId="1076"/>
        <pc:sldMkLst>
          <pc:docMk/>
          <pc:sldMk cId="2003813559" sldId="286"/>
        </pc:sldMkLst>
        <pc:spChg chg="mod">
          <ac:chgData name="Chun Wai Henry Pang (PHY)" userId="2786e5ee-d217-49f6-ba76-e16cff8d7dd7" providerId="ADAL" clId="{3E402E1B-E213-5F41-9ABC-84233EBE1C1E}" dt="2023-08-07T07:00:59.476" v="3022" actId="1076"/>
          <ac:spMkLst>
            <pc:docMk/>
            <pc:sldMk cId="2003813559" sldId="286"/>
            <ac:spMk id="3" creationId="{780F26A4-9576-0205-67FE-2931191322ED}"/>
          </ac:spMkLst>
        </pc:spChg>
        <pc:spChg chg="add mod">
          <ac:chgData name="Chun Wai Henry Pang (PHY)" userId="2786e5ee-d217-49f6-ba76-e16cff8d7dd7" providerId="ADAL" clId="{3E402E1B-E213-5F41-9ABC-84233EBE1C1E}" dt="2023-08-07T07:00:59.476" v="3022" actId="1076"/>
          <ac:spMkLst>
            <pc:docMk/>
            <pc:sldMk cId="2003813559" sldId="286"/>
            <ac:spMk id="5" creationId="{3BA4AFDD-097F-C91F-4FA9-F2ED8C2BB36F}"/>
          </ac:spMkLst>
        </pc:spChg>
        <pc:spChg chg="add mod">
          <ac:chgData name="Chun Wai Henry Pang (PHY)" userId="2786e5ee-d217-49f6-ba76-e16cff8d7dd7" providerId="ADAL" clId="{3E402E1B-E213-5F41-9ABC-84233EBE1C1E}" dt="2023-08-07T07:00:59.476" v="3022" actId="1076"/>
          <ac:spMkLst>
            <pc:docMk/>
            <pc:sldMk cId="2003813559" sldId="286"/>
            <ac:spMk id="6" creationId="{D135D4AA-7A6B-6735-0A63-7FCD6064BA8A}"/>
          </ac:spMkLst>
        </pc:spChg>
        <pc:spChg chg="mod">
          <ac:chgData name="Chun Wai Henry Pang (PHY)" userId="2786e5ee-d217-49f6-ba76-e16cff8d7dd7" providerId="ADAL" clId="{3E402E1B-E213-5F41-9ABC-84233EBE1C1E}" dt="2023-08-07T07:00:59.476" v="3022" actId="1076"/>
          <ac:spMkLst>
            <pc:docMk/>
            <pc:sldMk cId="2003813559" sldId="286"/>
            <ac:spMk id="7" creationId="{39A9713F-33E8-669E-9C40-4970B58ABEFD}"/>
          </ac:spMkLst>
        </pc:spChg>
        <pc:spChg chg="del">
          <ac:chgData name="Chun Wai Henry Pang (PHY)" userId="2786e5ee-d217-49f6-ba76-e16cff8d7dd7" providerId="ADAL" clId="{3E402E1B-E213-5F41-9ABC-84233EBE1C1E}" dt="2023-08-07T06:58:36.023" v="2921" actId="478"/>
          <ac:spMkLst>
            <pc:docMk/>
            <pc:sldMk cId="2003813559" sldId="286"/>
            <ac:spMk id="9" creationId="{B14AAFE9-0B36-401A-FD91-593990989D71}"/>
          </ac:spMkLst>
        </pc:spChg>
        <pc:spChg chg="del">
          <ac:chgData name="Chun Wai Henry Pang (PHY)" userId="2786e5ee-d217-49f6-ba76-e16cff8d7dd7" providerId="ADAL" clId="{3E402E1B-E213-5F41-9ABC-84233EBE1C1E}" dt="2023-08-07T06:58:37.890" v="2922" actId="478"/>
          <ac:spMkLst>
            <pc:docMk/>
            <pc:sldMk cId="2003813559" sldId="286"/>
            <ac:spMk id="10" creationId="{FB62735F-F8B0-648B-0007-5B7D359D81B9}"/>
          </ac:spMkLst>
        </pc:spChg>
        <pc:picChg chg="mod">
          <ac:chgData name="Chun Wai Henry Pang (PHY)" userId="2786e5ee-d217-49f6-ba76-e16cff8d7dd7" providerId="ADAL" clId="{3E402E1B-E213-5F41-9ABC-84233EBE1C1E}" dt="2023-08-07T11:09:50.376" v="5310" actId="1076"/>
          <ac:picMkLst>
            <pc:docMk/>
            <pc:sldMk cId="2003813559" sldId="286"/>
            <ac:picMk id="11" creationId="{187E95B1-86AB-40F4-EEE8-DCEFD3731073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07T07:54:43.733" v="3434" actId="20577"/>
        <pc:sldMkLst>
          <pc:docMk/>
          <pc:sldMk cId="2839031723" sldId="288"/>
        </pc:sldMkLst>
        <pc:spChg chg="mod">
          <ac:chgData name="Chun Wai Henry Pang (PHY)" userId="2786e5ee-d217-49f6-ba76-e16cff8d7dd7" providerId="ADAL" clId="{3E402E1B-E213-5F41-9ABC-84233EBE1C1E}" dt="2023-08-07T07:51:50.765" v="3365" actId="20577"/>
          <ac:spMkLst>
            <pc:docMk/>
            <pc:sldMk cId="2839031723" sldId="288"/>
            <ac:spMk id="2" creationId="{AFD37E72-0F84-58B6-221D-33B229CC4ED3}"/>
          </ac:spMkLst>
        </pc:spChg>
        <pc:spChg chg="del">
          <ac:chgData name="Chun Wai Henry Pang (PHY)" userId="2786e5ee-d217-49f6-ba76-e16cff8d7dd7" providerId="ADAL" clId="{3E402E1B-E213-5F41-9ABC-84233EBE1C1E}" dt="2023-08-07T07:44:13.622" v="3241" actId="478"/>
          <ac:spMkLst>
            <pc:docMk/>
            <pc:sldMk cId="2839031723" sldId="288"/>
            <ac:spMk id="4" creationId="{4B2C4056-BB38-BE95-110E-2121541A7024}"/>
          </ac:spMkLst>
        </pc:spChg>
        <pc:spChg chg="del">
          <ac:chgData name="Chun Wai Henry Pang (PHY)" userId="2786e5ee-d217-49f6-ba76-e16cff8d7dd7" providerId="ADAL" clId="{3E402E1B-E213-5F41-9ABC-84233EBE1C1E}" dt="2023-08-07T07:44:13.622" v="3241" actId="478"/>
          <ac:spMkLst>
            <pc:docMk/>
            <pc:sldMk cId="2839031723" sldId="288"/>
            <ac:spMk id="5" creationId="{2CCAD933-3B68-C816-0B14-A73964BDB0C6}"/>
          </ac:spMkLst>
        </pc:spChg>
        <pc:spChg chg="del">
          <ac:chgData name="Chun Wai Henry Pang (PHY)" userId="2786e5ee-d217-49f6-ba76-e16cff8d7dd7" providerId="ADAL" clId="{3E402E1B-E213-5F41-9ABC-84233EBE1C1E}" dt="2023-08-07T07:44:13.622" v="3241" actId="478"/>
          <ac:spMkLst>
            <pc:docMk/>
            <pc:sldMk cId="2839031723" sldId="288"/>
            <ac:spMk id="8" creationId="{568C99DB-CDE2-E38A-CC60-5DE20C289697}"/>
          </ac:spMkLst>
        </pc:spChg>
        <pc:spChg chg="add del mod">
          <ac:chgData name="Chun Wai Henry Pang (PHY)" userId="2786e5ee-d217-49f6-ba76-e16cff8d7dd7" providerId="ADAL" clId="{3E402E1B-E213-5F41-9ABC-84233EBE1C1E}" dt="2023-08-07T07:51:59.433" v="3366" actId="478"/>
          <ac:spMkLst>
            <pc:docMk/>
            <pc:sldMk cId="2839031723" sldId="288"/>
            <ac:spMk id="9" creationId="{C4196C15-B4FF-E551-3AC0-F5F96B907C39}"/>
          </ac:spMkLst>
        </pc:spChg>
        <pc:spChg chg="add del mod">
          <ac:chgData name="Chun Wai Henry Pang (PHY)" userId="2786e5ee-d217-49f6-ba76-e16cff8d7dd7" providerId="ADAL" clId="{3E402E1B-E213-5F41-9ABC-84233EBE1C1E}" dt="2023-08-07T07:52:01.030" v="3367" actId="478"/>
          <ac:spMkLst>
            <pc:docMk/>
            <pc:sldMk cId="2839031723" sldId="288"/>
            <ac:spMk id="10" creationId="{1DCAC018-666F-E336-DCE0-488A32E9D1E2}"/>
          </ac:spMkLst>
        </pc:spChg>
        <pc:spChg chg="del">
          <ac:chgData name="Chun Wai Henry Pang (PHY)" userId="2786e5ee-d217-49f6-ba76-e16cff8d7dd7" providerId="ADAL" clId="{3E402E1B-E213-5F41-9ABC-84233EBE1C1E}" dt="2023-08-07T07:44:10.746" v="3239" actId="478"/>
          <ac:spMkLst>
            <pc:docMk/>
            <pc:sldMk cId="2839031723" sldId="288"/>
            <ac:spMk id="12" creationId="{CB2F991A-7D55-8D3C-8040-9BCFD4D1AFA6}"/>
          </ac:spMkLst>
        </pc:spChg>
        <pc:spChg chg="add del mod">
          <ac:chgData name="Chun Wai Henry Pang (PHY)" userId="2786e5ee-d217-49f6-ba76-e16cff8d7dd7" providerId="ADAL" clId="{3E402E1B-E213-5F41-9ABC-84233EBE1C1E}" dt="2023-08-07T07:51:13.586" v="3345" actId="478"/>
          <ac:spMkLst>
            <pc:docMk/>
            <pc:sldMk cId="2839031723" sldId="288"/>
            <ac:spMk id="13" creationId="{582D812E-1DFF-A406-3912-B597F4A049EF}"/>
          </ac:spMkLst>
        </pc:spChg>
        <pc:spChg chg="add mod">
          <ac:chgData name="Chun Wai Henry Pang (PHY)" userId="2786e5ee-d217-49f6-ba76-e16cff8d7dd7" providerId="ADAL" clId="{3E402E1B-E213-5F41-9ABC-84233EBE1C1E}" dt="2023-08-07T07:53:16.613" v="3379" actId="1076"/>
          <ac:spMkLst>
            <pc:docMk/>
            <pc:sldMk cId="2839031723" sldId="288"/>
            <ac:spMk id="14" creationId="{928CC625-AFF3-E6F1-CB72-6093D82D8B76}"/>
          </ac:spMkLst>
        </pc:spChg>
        <pc:spChg chg="add mod">
          <ac:chgData name="Chun Wai Henry Pang (PHY)" userId="2786e5ee-d217-49f6-ba76-e16cff8d7dd7" providerId="ADAL" clId="{3E402E1B-E213-5F41-9ABC-84233EBE1C1E}" dt="2023-08-07T07:54:38.898" v="3431" actId="20577"/>
          <ac:spMkLst>
            <pc:docMk/>
            <pc:sldMk cId="2839031723" sldId="288"/>
            <ac:spMk id="15" creationId="{4D3D3C9A-4BD4-D1FE-B60E-0F3A77615BB1}"/>
          </ac:spMkLst>
        </pc:spChg>
        <pc:spChg chg="add mod">
          <ac:chgData name="Chun Wai Henry Pang (PHY)" userId="2786e5ee-d217-49f6-ba76-e16cff8d7dd7" providerId="ADAL" clId="{3E402E1B-E213-5F41-9ABC-84233EBE1C1E}" dt="2023-08-07T07:54:43.733" v="3434" actId="20577"/>
          <ac:spMkLst>
            <pc:docMk/>
            <pc:sldMk cId="2839031723" sldId="288"/>
            <ac:spMk id="16" creationId="{E011B479-8E30-E30F-9F65-528CB9856FF3}"/>
          </ac:spMkLst>
        </pc:spChg>
        <pc:spChg chg="add mod">
          <ac:chgData name="Chun Wai Henry Pang (PHY)" userId="2786e5ee-d217-49f6-ba76-e16cff8d7dd7" providerId="ADAL" clId="{3E402E1B-E213-5F41-9ABC-84233EBE1C1E}" dt="2023-08-07T07:53:16.613" v="3379" actId="1076"/>
          <ac:spMkLst>
            <pc:docMk/>
            <pc:sldMk cId="2839031723" sldId="288"/>
            <ac:spMk id="17" creationId="{A9AF48F4-2D94-2762-5DBB-B3BE15C0E705}"/>
          </ac:spMkLst>
        </pc:spChg>
        <pc:spChg chg="add del mod">
          <ac:chgData name="Chun Wai Henry Pang (PHY)" userId="2786e5ee-d217-49f6-ba76-e16cff8d7dd7" providerId="ADAL" clId="{3E402E1B-E213-5F41-9ABC-84233EBE1C1E}" dt="2023-08-07T07:51:15.850" v="3346" actId="478"/>
          <ac:spMkLst>
            <pc:docMk/>
            <pc:sldMk cId="2839031723" sldId="288"/>
            <ac:spMk id="19" creationId="{719EFA85-BDF9-90B1-0B7D-6E7E318C8B84}"/>
          </ac:spMkLst>
        </pc:spChg>
        <pc:picChg chg="add mod modCrop">
          <ac:chgData name="Chun Wai Henry Pang (PHY)" userId="2786e5ee-d217-49f6-ba76-e16cff8d7dd7" providerId="ADAL" clId="{3E402E1B-E213-5F41-9ABC-84233EBE1C1E}" dt="2023-08-07T07:54:21.754" v="3427" actId="1076"/>
          <ac:picMkLst>
            <pc:docMk/>
            <pc:sldMk cId="2839031723" sldId="288"/>
            <ac:picMk id="3" creationId="{F852601F-197D-7886-94BA-537178F901BF}"/>
          </ac:picMkLst>
        </pc:picChg>
        <pc:picChg chg="add mod modCrop">
          <ac:chgData name="Chun Wai Henry Pang (PHY)" userId="2786e5ee-d217-49f6-ba76-e16cff8d7dd7" providerId="ADAL" clId="{3E402E1B-E213-5F41-9ABC-84233EBE1C1E}" dt="2023-08-07T07:54:24.664" v="3428" actId="1076"/>
          <ac:picMkLst>
            <pc:docMk/>
            <pc:sldMk cId="2839031723" sldId="288"/>
            <ac:picMk id="7" creationId="{3B4C27FF-D5FE-1C27-1D0E-2E60A08275AB}"/>
          </ac:picMkLst>
        </pc:picChg>
        <pc:picChg chg="del">
          <ac:chgData name="Chun Wai Henry Pang (PHY)" userId="2786e5ee-d217-49f6-ba76-e16cff8d7dd7" providerId="ADAL" clId="{3E402E1B-E213-5F41-9ABC-84233EBE1C1E}" dt="2023-08-07T07:44:11.692" v="3240" actId="478"/>
          <ac:picMkLst>
            <pc:docMk/>
            <pc:sldMk cId="2839031723" sldId="288"/>
            <ac:picMk id="11" creationId="{CA407442-6562-FA2D-F77A-454450684CC4}"/>
          </ac:picMkLst>
        </pc:picChg>
        <pc:cxnChg chg="del">
          <ac:chgData name="Chun Wai Henry Pang (PHY)" userId="2786e5ee-d217-49f6-ba76-e16cff8d7dd7" providerId="ADAL" clId="{3E402E1B-E213-5F41-9ABC-84233EBE1C1E}" dt="2023-08-07T07:44:13.622" v="3241" actId="478"/>
          <ac:cxnSpMkLst>
            <pc:docMk/>
            <pc:sldMk cId="2839031723" sldId="288"/>
            <ac:cxnSpMk id="6" creationId="{48A75725-152D-4C01-4303-6F97BFFAC05A}"/>
          </ac:cxnSpMkLst>
        </pc:cxnChg>
      </pc:sldChg>
      <pc:sldChg chg="addSp delSp modSp mod">
        <pc:chgData name="Chun Wai Henry Pang (PHY)" userId="2786e5ee-d217-49f6-ba76-e16cff8d7dd7" providerId="ADAL" clId="{3E402E1B-E213-5F41-9ABC-84233EBE1C1E}" dt="2023-08-07T07:39:18.133" v="3190" actId="207"/>
        <pc:sldMkLst>
          <pc:docMk/>
          <pc:sldMk cId="1202675229" sldId="291"/>
        </pc:sldMkLst>
        <pc:spChg chg="mod">
          <ac:chgData name="Chun Wai Henry Pang (PHY)" userId="2786e5ee-d217-49f6-ba76-e16cff8d7dd7" providerId="ADAL" clId="{3E402E1B-E213-5F41-9ABC-84233EBE1C1E}" dt="2023-08-07T07:01:39.547" v="3023"/>
          <ac:spMkLst>
            <pc:docMk/>
            <pc:sldMk cId="1202675229" sldId="291"/>
            <ac:spMk id="2" creationId="{9BBDFD22-ADDD-52B2-0C84-8B930FA5A538}"/>
          </ac:spMkLst>
        </pc:spChg>
        <pc:spChg chg="add mod">
          <ac:chgData name="Chun Wai Henry Pang (PHY)" userId="2786e5ee-d217-49f6-ba76-e16cff8d7dd7" providerId="ADAL" clId="{3E402E1B-E213-5F41-9ABC-84233EBE1C1E}" dt="2023-08-07T07:39:18.133" v="3190" actId="207"/>
          <ac:spMkLst>
            <pc:docMk/>
            <pc:sldMk cId="1202675229" sldId="291"/>
            <ac:spMk id="3" creationId="{2280C7DD-7D91-5C70-2466-4BB2C42A0E36}"/>
          </ac:spMkLst>
        </pc:spChg>
        <pc:spChg chg="del">
          <ac:chgData name="Chun Wai Henry Pang (PHY)" userId="2786e5ee-d217-49f6-ba76-e16cff8d7dd7" providerId="ADAL" clId="{3E402E1B-E213-5F41-9ABC-84233EBE1C1E}" dt="2023-08-07T07:01:43.536" v="3026" actId="478"/>
          <ac:spMkLst>
            <pc:docMk/>
            <pc:sldMk cId="1202675229" sldId="291"/>
            <ac:spMk id="4" creationId="{19790DBC-AFAF-E2B8-2A3B-E4899C10986E}"/>
          </ac:spMkLst>
        </pc:spChg>
        <pc:spChg chg="mod topLvl">
          <ac:chgData name="Chun Wai Henry Pang (PHY)" userId="2786e5ee-d217-49f6-ba76-e16cff8d7dd7" providerId="ADAL" clId="{3E402E1B-E213-5F41-9ABC-84233EBE1C1E}" dt="2023-08-07T07:38:43.841" v="3187" actId="1076"/>
          <ac:spMkLst>
            <pc:docMk/>
            <pc:sldMk cId="1202675229" sldId="291"/>
            <ac:spMk id="7" creationId="{269CB5C6-516C-263D-724E-32271399760E}"/>
          </ac:spMkLst>
        </pc:spChg>
        <pc:spChg chg="mod topLvl">
          <ac:chgData name="Chun Wai Henry Pang (PHY)" userId="2786e5ee-d217-49f6-ba76-e16cff8d7dd7" providerId="ADAL" clId="{3E402E1B-E213-5F41-9ABC-84233EBE1C1E}" dt="2023-08-07T07:07:09.461" v="3114" actId="1076"/>
          <ac:spMkLst>
            <pc:docMk/>
            <pc:sldMk cId="1202675229" sldId="291"/>
            <ac:spMk id="8" creationId="{1E4A47B1-7C1E-E6FC-1198-5EB1471F7E7D}"/>
          </ac:spMkLst>
        </pc:spChg>
        <pc:spChg chg="mod topLvl">
          <ac:chgData name="Chun Wai Henry Pang (PHY)" userId="2786e5ee-d217-49f6-ba76-e16cff8d7dd7" providerId="ADAL" clId="{3E402E1B-E213-5F41-9ABC-84233EBE1C1E}" dt="2023-08-07T07:07:16.026" v="3115" actId="1076"/>
          <ac:spMkLst>
            <pc:docMk/>
            <pc:sldMk cId="1202675229" sldId="291"/>
            <ac:spMk id="10" creationId="{F938144B-ABB7-E4F0-A419-A928AE2B058C}"/>
          </ac:spMkLst>
        </pc:spChg>
        <pc:spChg chg="del">
          <ac:chgData name="Chun Wai Henry Pang (PHY)" userId="2786e5ee-d217-49f6-ba76-e16cff8d7dd7" providerId="ADAL" clId="{3E402E1B-E213-5F41-9ABC-84233EBE1C1E}" dt="2023-08-07T07:01:42.212" v="3025" actId="478"/>
          <ac:spMkLst>
            <pc:docMk/>
            <pc:sldMk cId="1202675229" sldId="291"/>
            <ac:spMk id="14" creationId="{D7D4843B-1B86-3CF5-AFFA-8AC13175AB17}"/>
          </ac:spMkLst>
        </pc:spChg>
        <pc:spChg chg="mod topLvl">
          <ac:chgData name="Chun Wai Henry Pang (PHY)" userId="2786e5ee-d217-49f6-ba76-e16cff8d7dd7" providerId="ADAL" clId="{3E402E1B-E213-5F41-9ABC-84233EBE1C1E}" dt="2023-08-07T07:07:05.617" v="3113" actId="1076"/>
          <ac:spMkLst>
            <pc:docMk/>
            <pc:sldMk cId="1202675229" sldId="291"/>
            <ac:spMk id="16" creationId="{0EEC5F79-22D5-7AA5-6015-C990183BA759}"/>
          </ac:spMkLst>
        </pc:spChg>
        <pc:spChg chg="mod topLvl">
          <ac:chgData name="Chun Wai Henry Pang (PHY)" userId="2786e5ee-d217-49f6-ba76-e16cff8d7dd7" providerId="ADAL" clId="{3E402E1B-E213-5F41-9ABC-84233EBE1C1E}" dt="2023-08-07T07:07:05.617" v="3113" actId="1076"/>
          <ac:spMkLst>
            <pc:docMk/>
            <pc:sldMk cId="1202675229" sldId="291"/>
            <ac:spMk id="17" creationId="{5D2CE7AF-ED1B-7DE0-4824-DB2C1E7347CD}"/>
          </ac:spMkLst>
        </pc:spChg>
        <pc:spChg chg="mod topLvl">
          <ac:chgData name="Chun Wai Henry Pang (PHY)" userId="2786e5ee-d217-49f6-ba76-e16cff8d7dd7" providerId="ADAL" clId="{3E402E1B-E213-5F41-9ABC-84233EBE1C1E}" dt="2023-08-07T07:07:05.617" v="3113" actId="1076"/>
          <ac:spMkLst>
            <pc:docMk/>
            <pc:sldMk cId="1202675229" sldId="291"/>
            <ac:spMk id="18" creationId="{89FF45B0-EA6D-825B-1C1D-6AA385018C45}"/>
          </ac:spMkLst>
        </pc:spChg>
        <pc:spChg chg="mod topLvl">
          <ac:chgData name="Chun Wai Henry Pang (PHY)" userId="2786e5ee-d217-49f6-ba76-e16cff8d7dd7" providerId="ADAL" clId="{3E402E1B-E213-5F41-9ABC-84233EBE1C1E}" dt="2023-08-07T07:07:05.617" v="3113" actId="1076"/>
          <ac:spMkLst>
            <pc:docMk/>
            <pc:sldMk cId="1202675229" sldId="291"/>
            <ac:spMk id="19" creationId="{6C41D475-97D9-C95B-320F-BB53FEDDF6C6}"/>
          </ac:spMkLst>
        </pc:spChg>
        <pc:spChg chg="add mod topLvl">
          <ac:chgData name="Chun Wai Henry Pang (PHY)" userId="2786e5ee-d217-49f6-ba76-e16cff8d7dd7" providerId="ADAL" clId="{3E402E1B-E213-5F41-9ABC-84233EBE1C1E}" dt="2023-08-07T07:07:05.617" v="3113" actId="1076"/>
          <ac:spMkLst>
            <pc:docMk/>
            <pc:sldMk cId="1202675229" sldId="291"/>
            <ac:spMk id="20" creationId="{A6904536-EA12-1B33-6B25-D8FE18B521D5}"/>
          </ac:spMkLst>
        </pc:spChg>
        <pc:spChg chg="add mod topLvl">
          <ac:chgData name="Chun Wai Henry Pang (PHY)" userId="2786e5ee-d217-49f6-ba76-e16cff8d7dd7" providerId="ADAL" clId="{3E402E1B-E213-5F41-9ABC-84233EBE1C1E}" dt="2023-08-07T07:07:05.617" v="3113" actId="1076"/>
          <ac:spMkLst>
            <pc:docMk/>
            <pc:sldMk cId="1202675229" sldId="291"/>
            <ac:spMk id="21" creationId="{07146F26-B4B7-C08F-80D5-EF165F429FF8}"/>
          </ac:spMkLst>
        </pc:spChg>
        <pc:spChg chg="add mod topLvl">
          <ac:chgData name="Chun Wai Henry Pang (PHY)" userId="2786e5ee-d217-49f6-ba76-e16cff8d7dd7" providerId="ADAL" clId="{3E402E1B-E213-5F41-9ABC-84233EBE1C1E}" dt="2023-08-07T07:07:24.277" v="3116" actId="1076"/>
          <ac:spMkLst>
            <pc:docMk/>
            <pc:sldMk cId="1202675229" sldId="291"/>
            <ac:spMk id="22" creationId="{B3035058-A4B0-DE97-ABA0-A53C36143E1C}"/>
          </ac:spMkLst>
        </pc:spChg>
        <pc:grpChg chg="add del mod">
          <ac:chgData name="Chun Wai Henry Pang (PHY)" userId="2786e5ee-d217-49f6-ba76-e16cff8d7dd7" providerId="ADAL" clId="{3E402E1B-E213-5F41-9ABC-84233EBE1C1E}" dt="2023-08-07T07:02:16.414" v="3032" actId="165"/>
          <ac:grpSpMkLst>
            <pc:docMk/>
            <pc:sldMk cId="1202675229" sldId="291"/>
            <ac:grpSpMk id="5" creationId="{49B9B2B5-61AC-D5B6-9C47-61AB137F57E7}"/>
          </ac:grpSpMkLst>
        </pc:grpChg>
        <pc:grpChg chg="del mod topLvl">
          <ac:chgData name="Chun Wai Henry Pang (PHY)" userId="2786e5ee-d217-49f6-ba76-e16cff8d7dd7" providerId="ADAL" clId="{3E402E1B-E213-5F41-9ABC-84233EBE1C1E}" dt="2023-08-07T07:02:29.159" v="3034" actId="165"/>
          <ac:grpSpMkLst>
            <pc:docMk/>
            <pc:sldMk cId="1202675229" sldId="291"/>
            <ac:grpSpMk id="6" creationId="{54730BA5-E9B0-D6BF-D3F1-C09C6F9AD9DF}"/>
          </ac:grpSpMkLst>
        </pc:grpChg>
        <pc:grpChg chg="add del mod">
          <ac:chgData name="Chun Wai Henry Pang (PHY)" userId="2786e5ee-d217-49f6-ba76-e16cff8d7dd7" providerId="ADAL" clId="{3E402E1B-E213-5F41-9ABC-84233EBE1C1E}" dt="2023-08-07T07:06:37.391" v="3108" actId="165"/>
          <ac:grpSpMkLst>
            <pc:docMk/>
            <pc:sldMk cId="1202675229" sldId="291"/>
            <ac:grpSpMk id="24" creationId="{5423F3CF-10AE-F515-6C4E-A86E238FBC1A}"/>
          </ac:grpSpMkLst>
        </pc:grpChg>
        <pc:grpChg chg="add mod">
          <ac:chgData name="Chun Wai Henry Pang (PHY)" userId="2786e5ee-d217-49f6-ba76-e16cff8d7dd7" providerId="ADAL" clId="{3E402E1B-E213-5F41-9ABC-84233EBE1C1E}" dt="2023-08-07T07:07:05.617" v="3113" actId="1076"/>
          <ac:grpSpMkLst>
            <pc:docMk/>
            <pc:sldMk cId="1202675229" sldId="291"/>
            <ac:grpSpMk id="26" creationId="{60CB73E6-A34F-42BC-2C6F-403716FCF022}"/>
          </ac:grpSpMkLst>
        </pc:grpChg>
        <pc:picChg chg="del">
          <ac:chgData name="Chun Wai Henry Pang (PHY)" userId="2786e5ee-d217-49f6-ba76-e16cff8d7dd7" providerId="ADAL" clId="{3E402E1B-E213-5F41-9ABC-84233EBE1C1E}" dt="2023-08-07T07:01:41.129" v="3024" actId="478"/>
          <ac:picMkLst>
            <pc:docMk/>
            <pc:sldMk cId="1202675229" sldId="291"/>
            <ac:picMk id="9" creationId="{1BB5C70E-E6BE-B316-42F4-BABF854CD8B1}"/>
          </ac:picMkLst>
        </pc:picChg>
        <pc:picChg chg="mod topLvl">
          <ac:chgData name="Chun Wai Henry Pang (PHY)" userId="2786e5ee-d217-49f6-ba76-e16cff8d7dd7" providerId="ADAL" clId="{3E402E1B-E213-5F41-9ABC-84233EBE1C1E}" dt="2023-08-07T07:07:05.617" v="3113" actId="1076"/>
          <ac:picMkLst>
            <pc:docMk/>
            <pc:sldMk cId="1202675229" sldId="291"/>
            <ac:picMk id="11" creationId="{1D59EC76-B803-BD3B-4DCF-E2087CBC3C81}"/>
          </ac:picMkLst>
        </pc:picChg>
        <pc:picChg chg="mod topLvl">
          <ac:chgData name="Chun Wai Henry Pang (PHY)" userId="2786e5ee-d217-49f6-ba76-e16cff8d7dd7" providerId="ADAL" clId="{3E402E1B-E213-5F41-9ABC-84233EBE1C1E}" dt="2023-08-07T07:07:05.617" v="3113" actId="1076"/>
          <ac:picMkLst>
            <pc:docMk/>
            <pc:sldMk cId="1202675229" sldId="291"/>
            <ac:picMk id="12" creationId="{E616B255-15CB-A382-B4EC-E2877EE35ABF}"/>
          </ac:picMkLst>
        </pc:picChg>
        <pc:picChg chg="del">
          <ac:chgData name="Chun Wai Henry Pang (PHY)" userId="2786e5ee-d217-49f6-ba76-e16cff8d7dd7" providerId="ADAL" clId="{3E402E1B-E213-5F41-9ABC-84233EBE1C1E}" dt="2023-08-07T07:03:53.719" v="3036" actId="478"/>
          <ac:picMkLst>
            <pc:docMk/>
            <pc:sldMk cId="1202675229" sldId="291"/>
            <ac:picMk id="13" creationId="{975039D7-6DB6-6D9B-C448-C337853EB02C}"/>
          </ac:picMkLst>
        </pc:picChg>
        <pc:picChg chg="add mod">
          <ac:chgData name="Chun Wai Henry Pang (PHY)" userId="2786e5ee-d217-49f6-ba76-e16cff8d7dd7" providerId="ADAL" clId="{3E402E1B-E213-5F41-9ABC-84233EBE1C1E}" dt="2023-08-07T07:06:25.805" v="3106" actId="1076"/>
          <ac:picMkLst>
            <pc:docMk/>
            <pc:sldMk cId="1202675229" sldId="291"/>
            <ac:picMk id="25" creationId="{37238842-26E7-434F-3280-109DD9548859}"/>
          </ac:picMkLst>
        </pc:picChg>
        <pc:cxnChg chg="mod topLvl">
          <ac:chgData name="Chun Wai Henry Pang (PHY)" userId="2786e5ee-d217-49f6-ba76-e16cff8d7dd7" providerId="ADAL" clId="{3E402E1B-E213-5F41-9ABC-84233EBE1C1E}" dt="2023-08-07T07:07:05.617" v="3113" actId="1076"/>
          <ac:cxnSpMkLst>
            <pc:docMk/>
            <pc:sldMk cId="1202675229" sldId="291"/>
            <ac:cxnSpMk id="15" creationId="{08B846D0-BA0D-B96B-8EF4-9D1B0B257795}"/>
          </ac:cxnSpMkLst>
        </pc:cxnChg>
        <pc:cxnChg chg="add mod topLvl">
          <ac:chgData name="Chun Wai Henry Pang (PHY)" userId="2786e5ee-d217-49f6-ba76-e16cff8d7dd7" providerId="ADAL" clId="{3E402E1B-E213-5F41-9ABC-84233EBE1C1E}" dt="2023-08-07T07:07:05.617" v="3113" actId="1076"/>
          <ac:cxnSpMkLst>
            <pc:docMk/>
            <pc:sldMk cId="1202675229" sldId="291"/>
            <ac:cxnSpMk id="23" creationId="{BB54D521-C365-55E8-59CD-C8DFA3832B46}"/>
          </ac:cxnSpMkLst>
        </pc:cxnChg>
      </pc:sldChg>
      <pc:sldChg chg="addSp delSp modSp mod ord">
        <pc:chgData name="Chun Wai Henry Pang (PHY)" userId="2786e5ee-d217-49f6-ba76-e16cff8d7dd7" providerId="ADAL" clId="{3E402E1B-E213-5F41-9ABC-84233EBE1C1E}" dt="2023-08-07T07:55:26.626" v="3435" actId="20578"/>
        <pc:sldMkLst>
          <pc:docMk/>
          <pc:sldMk cId="3524719687" sldId="292"/>
        </pc:sldMkLst>
        <pc:spChg chg="mod">
          <ac:chgData name="Chun Wai Henry Pang (PHY)" userId="2786e5ee-d217-49f6-ba76-e16cff8d7dd7" providerId="ADAL" clId="{3E402E1B-E213-5F41-9ABC-84233EBE1C1E}" dt="2023-08-07T07:08:33.172" v="3121"/>
          <ac:spMkLst>
            <pc:docMk/>
            <pc:sldMk cId="3524719687" sldId="292"/>
            <ac:spMk id="2" creationId="{9BBDFD22-ADDD-52B2-0C84-8B930FA5A538}"/>
          </ac:spMkLst>
        </pc:spChg>
        <pc:spChg chg="del">
          <ac:chgData name="Chun Wai Henry Pang (PHY)" userId="2786e5ee-d217-49f6-ba76-e16cff8d7dd7" providerId="ADAL" clId="{3E402E1B-E213-5F41-9ABC-84233EBE1C1E}" dt="2023-08-07T07:09:02.913" v="3122" actId="478"/>
          <ac:spMkLst>
            <pc:docMk/>
            <pc:sldMk cId="3524719687" sldId="292"/>
            <ac:spMk id="3" creationId="{9EBB9FE2-F674-6405-0F84-9CF8D46D2822}"/>
          </ac:spMkLst>
        </pc:spChg>
        <pc:spChg chg="del">
          <ac:chgData name="Chun Wai Henry Pang (PHY)" userId="2786e5ee-d217-49f6-ba76-e16cff8d7dd7" providerId="ADAL" clId="{3E402E1B-E213-5F41-9ABC-84233EBE1C1E}" dt="2023-08-07T07:09:02.913" v="3122" actId="478"/>
          <ac:spMkLst>
            <pc:docMk/>
            <pc:sldMk cId="3524719687" sldId="292"/>
            <ac:spMk id="4" creationId="{19790DBC-AFAF-E2B8-2A3B-E4899C10986E}"/>
          </ac:spMkLst>
        </pc:spChg>
        <pc:spChg chg="del">
          <ac:chgData name="Chun Wai Henry Pang (PHY)" userId="2786e5ee-d217-49f6-ba76-e16cff8d7dd7" providerId="ADAL" clId="{3E402E1B-E213-5F41-9ABC-84233EBE1C1E}" dt="2023-08-07T07:09:02.913" v="3122" actId="478"/>
          <ac:spMkLst>
            <pc:docMk/>
            <pc:sldMk cId="3524719687" sldId="292"/>
            <ac:spMk id="5" creationId="{637CECB1-FEE7-8B06-C245-CE1E5087926C}"/>
          </ac:spMkLst>
        </pc:spChg>
        <pc:spChg chg="add del mod">
          <ac:chgData name="Chun Wai Henry Pang (PHY)" userId="2786e5ee-d217-49f6-ba76-e16cff8d7dd7" providerId="ADAL" clId="{3E402E1B-E213-5F41-9ABC-84233EBE1C1E}" dt="2023-08-07T07:37:29.746" v="3178" actId="478"/>
          <ac:spMkLst>
            <pc:docMk/>
            <pc:sldMk cId="3524719687" sldId="292"/>
            <ac:spMk id="10" creationId="{43AB4312-AE69-04D5-36F5-7BE5F9B81F4B}"/>
          </ac:spMkLst>
        </pc:spChg>
        <pc:spChg chg="del">
          <ac:chgData name="Chun Wai Henry Pang (PHY)" userId="2786e5ee-d217-49f6-ba76-e16cff8d7dd7" providerId="ADAL" clId="{3E402E1B-E213-5F41-9ABC-84233EBE1C1E}" dt="2023-08-07T07:08:14.149" v="3119" actId="478"/>
          <ac:spMkLst>
            <pc:docMk/>
            <pc:sldMk cId="3524719687" sldId="292"/>
            <ac:spMk id="13" creationId="{963605A7-2B46-BD08-BA9E-5DD2AD37EE8E}"/>
          </ac:spMkLst>
        </pc:spChg>
        <pc:spChg chg="mod">
          <ac:chgData name="Chun Wai Henry Pang (PHY)" userId="2786e5ee-d217-49f6-ba76-e16cff8d7dd7" providerId="ADAL" clId="{3E402E1B-E213-5F41-9ABC-84233EBE1C1E}" dt="2023-08-07T07:35:58.943" v="3166" actId="1076"/>
          <ac:spMkLst>
            <pc:docMk/>
            <pc:sldMk cId="3524719687" sldId="292"/>
            <ac:spMk id="15" creationId="{649A798B-14D0-4067-4B70-8E216CBDDE42}"/>
          </ac:spMkLst>
        </pc:spChg>
        <pc:spChg chg="mod">
          <ac:chgData name="Chun Wai Henry Pang (PHY)" userId="2786e5ee-d217-49f6-ba76-e16cff8d7dd7" providerId="ADAL" clId="{3E402E1B-E213-5F41-9ABC-84233EBE1C1E}" dt="2023-08-07T07:35:58.943" v="3166" actId="1076"/>
          <ac:spMkLst>
            <pc:docMk/>
            <pc:sldMk cId="3524719687" sldId="292"/>
            <ac:spMk id="18" creationId="{67736607-1C01-394F-672A-7FE4DE777E3D}"/>
          </ac:spMkLst>
        </pc:spChg>
        <pc:spChg chg="mod">
          <ac:chgData name="Chun Wai Henry Pang (PHY)" userId="2786e5ee-d217-49f6-ba76-e16cff8d7dd7" providerId="ADAL" clId="{3E402E1B-E213-5F41-9ABC-84233EBE1C1E}" dt="2023-08-07T07:35:58.943" v="3166" actId="1076"/>
          <ac:spMkLst>
            <pc:docMk/>
            <pc:sldMk cId="3524719687" sldId="292"/>
            <ac:spMk id="19" creationId="{8E0FCDC7-AE29-800F-D737-9FA4341A551A}"/>
          </ac:spMkLst>
        </pc:spChg>
        <pc:spChg chg="mod">
          <ac:chgData name="Chun Wai Henry Pang (PHY)" userId="2786e5ee-d217-49f6-ba76-e16cff8d7dd7" providerId="ADAL" clId="{3E402E1B-E213-5F41-9ABC-84233EBE1C1E}" dt="2023-08-07T07:35:58.943" v="3166" actId="1076"/>
          <ac:spMkLst>
            <pc:docMk/>
            <pc:sldMk cId="3524719687" sldId="292"/>
            <ac:spMk id="21" creationId="{A0A8E62F-E071-3A02-2478-D304931DA469}"/>
          </ac:spMkLst>
        </pc:spChg>
        <pc:spChg chg="add mod">
          <ac:chgData name="Chun Wai Henry Pang (PHY)" userId="2786e5ee-d217-49f6-ba76-e16cff8d7dd7" providerId="ADAL" clId="{3E402E1B-E213-5F41-9ABC-84233EBE1C1E}" dt="2023-08-07T07:39:04.889" v="3188" actId="207"/>
          <ac:spMkLst>
            <pc:docMk/>
            <pc:sldMk cId="3524719687" sldId="292"/>
            <ac:spMk id="23" creationId="{71C9B2B7-6C03-FE06-7229-B4851604B6DC}"/>
          </ac:spMkLst>
        </pc:spChg>
        <pc:spChg chg="add del mod">
          <ac:chgData name="Chun Wai Henry Pang (PHY)" userId="2786e5ee-d217-49f6-ba76-e16cff8d7dd7" providerId="ADAL" clId="{3E402E1B-E213-5F41-9ABC-84233EBE1C1E}" dt="2023-08-07T07:37:30.848" v="3179" actId="478"/>
          <ac:spMkLst>
            <pc:docMk/>
            <pc:sldMk cId="3524719687" sldId="292"/>
            <ac:spMk id="25" creationId="{B3EED998-D01E-B27C-A062-917ED1912E7E}"/>
          </ac:spMkLst>
        </pc:spChg>
        <pc:grpChg chg="add mod">
          <ac:chgData name="Chun Wai Henry Pang (PHY)" userId="2786e5ee-d217-49f6-ba76-e16cff8d7dd7" providerId="ADAL" clId="{3E402E1B-E213-5F41-9ABC-84233EBE1C1E}" dt="2023-08-07T07:35:58.943" v="3166" actId="1076"/>
          <ac:grpSpMkLst>
            <pc:docMk/>
            <pc:sldMk cId="3524719687" sldId="292"/>
            <ac:grpSpMk id="11" creationId="{03E334A5-BC71-3692-FE71-176559753715}"/>
          </ac:grpSpMkLst>
        </pc:grpChg>
        <pc:picChg chg="del">
          <ac:chgData name="Chun Wai Henry Pang (PHY)" userId="2786e5ee-d217-49f6-ba76-e16cff8d7dd7" providerId="ADAL" clId="{3E402E1B-E213-5F41-9ABC-84233EBE1C1E}" dt="2023-08-07T07:08:15.389" v="3120" actId="478"/>
          <ac:picMkLst>
            <pc:docMk/>
            <pc:sldMk cId="3524719687" sldId="292"/>
            <ac:picMk id="8" creationId="{D05EE1CC-5CAD-C008-3895-2E720575C380}"/>
          </ac:picMkLst>
        </pc:picChg>
        <pc:picChg chg="del">
          <ac:chgData name="Chun Wai Henry Pang (PHY)" userId="2786e5ee-d217-49f6-ba76-e16cff8d7dd7" providerId="ADAL" clId="{3E402E1B-E213-5F41-9ABC-84233EBE1C1E}" dt="2023-08-07T07:08:11.070" v="3117" actId="478"/>
          <ac:picMkLst>
            <pc:docMk/>
            <pc:sldMk cId="3524719687" sldId="292"/>
            <ac:picMk id="9" creationId="{1BB5C70E-E6BE-B316-42F4-BABF854CD8B1}"/>
          </ac:picMkLst>
        </pc:picChg>
        <pc:picChg chg="del">
          <ac:chgData name="Chun Wai Henry Pang (PHY)" userId="2786e5ee-d217-49f6-ba76-e16cff8d7dd7" providerId="ADAL" clId="{3E402E1B-E213-5F41-9ABC-84233EBE1C1E}" dt="2023-08-07T07:08:12.710" v="3118" actId="478"/>
          <ac:picMkLst>
            <pc:docMk/>
            <pc:sldMk cId="3524719687" sldId="292"/>
            <ac:picMk id="12" creationId="{D50A90C1-5252-9B55-E9D1-182FD8C44794}"/>
          </ac:picMkLst>
        </pc:picChg>
        <pc:picChg chg="mod">
          <ac:chgData name="Chun Wai Henry Pang (PHY)" userId="2786e5ee-d217-49f6-ba76-e16cff8d7dd7" providerId="ADAL" clId="{3E402E1B-E213-5F41-9ABC-84233EBE1C1E}" dt="2023-08-07T07:35:58.943" v="3166" actId="1076"/>
          <ac:picMkLst>
            <pc:docMk/>
            <pc:sldMk cId="3524719687" sldId="292"/>
            <ac:picMk id="14" creationId="{4490866A-5349-5EF4-EF54-F5B697673405}"/>
          </ac:picMkLst>
        </pc:picChg>
        <pc:picChg chg="mod">
          <ac:chgData name="Chun Wai Henry Pang (PHY)" userId="2786e5ee-d217-49f6-ba76-e16cff8d7dd7" providerId="ADAL" clId="{3E402E1B-E213-5F41-9ABC-84233EBE1C1E}" dt="2023-08-07T07:35:58.943" v="3166" actId="1076"/>
          <ac:picMkLst>
            <pc:docMk/>
            <pc:sldMk cId="3524719687" sldId="292"/>
            <ac:picMk id="16" creationId="{95E5EFC8-92CB-4B0F-C13F-A85A959D0099}"/>
          </ac:picMkLst>
        </pc:picChg>
        <pc:picChg chg="add mod">
          <ac:chgData name="Chun Wai Henry Pang (PHY)" userId="2786e5ee-d217-49f6-ba76-e16cff8d7dd7" providerId="ADAL" clId="{3E402E1B-E213-5F41-9ABC-84233EBE1C1E}" dt="2023-08-07T07:37:59.875" v="3186" actId="1076"/>
          <ac:picMkLst>
            <pc:docMk/>
            <pc:sldMk cId="3524719687" sldId="292"/>
            <ac:picMk id="22" creationId="{5094B070-D43D-C961-0398-15AC2B6A8E4C}"/>
          </ac:picMkLst>
        </pc:picChg>
        <pc:cxnChg chg="del">
          <ac:chgData name="Chun Wai Henry Pang (PHY)" userId="2786e5ee-d217-49f6-ba76-e16cff8d7dd7" providerId="ADAL" clId="{3E402E1B-E213-5F41-9ABC-84233EBE1C1E}" dt="2023-08-07T07:09:02.913" v="3122" actId="478"/>
          <ac:cxnSpMkLst>
            <pc:docMk/>
            <pc:sldMk cId="3524719687" sldId="292"/>
            <ac:cxnSpMk id="6" creationId="{8A9C9965-9C64-DE05-0363-C2C17B7C874F}"/>
          </ac:cxnSpMkLst>
        </pc:cxnChg>
        <pc:cxnChg chg="del">
          <ac:chgData name="Chun Wai Henry Pang (PHY)" userId="2786e5ee-d217-49f6-ba76-e16cff8d7dd7" providerId="ADAL" clId="{3E402E1B-E213-5F41-9ABC-84233EBE1C1E}" dt="2023-08-07T07:09:02.913" v="3122" actId="478"/>
          <ac:cxnSpMkLst>
            <pc:docMk/>
            <pc:sldMk cId="3524719687" sldId="292"/>
            <ac:cxnSpMk id="7" creationId="{9411B205-B5A8-DCA4-0C4F-0E849120D838}"/>
          </ac:cxnSpMkLst>
        </pc:cxnChg>
        <pc:cxnChg chg="mod">
          <ac:chgData name="Chun Wai Henry Pang (PHY)" userId="2786e5ee-d217-49f6-ba76-e16cff8d7dd7" providerId="ADAL" clId="{3E402E1B-E213-5F41-9ABC-84233EBE1C1E}" dt="2023-08-07T07:35:58.943" v="3166" actId="1076"/>
          <ac:cxnSpMkLst>
            <pc:docMk/>
            <pc:sldMk cId="3524719687" sldId="292"/>
            <ac:cxnSpMk id="17" creationId="{88C5EE97-7F2A-C844-455F-F14BA24D35B5}"/>
          </ac:cxnSpMkLst>
        </pc:cxnChg>
        <pc:cxnChg chg="mod">
          <ac:chgData name="Chun Wai Henry Pang (PHY)" userId="2786e5ee-d217-49f6-ba76-e16cff8d7dd7" providerId="ADAL" clId="{3E402E1B-E213-5F41-9ABC-84233EBE1C1E}" dt="2023-08-07T07:35:58.943" v="3166" actId="1076"/>
          <ac:cxnSpMkLst>
            <pc:docMk/>
            <pc:sldMk cId="3524719687" sldId="292"/>
            <ac:cxnSpMk id="20" creationId="{74721D4E-B927-0A19-07E6-155EE75E0995}"/>
          </ac:cxnSpMkLst>
        </pc:cxnChg>
      </pc:sldChg>
      <pc:sldChg chg="del">
        <pc:chgData name="Chun Wai Henry Pang (PHY)" userId="2786e5ee-d217-49f6-ba76-e16cff8d7dd7" providerId="ADAL" clId="{3E402E1B-E213-5F41-9ABC-84233EBE1C1E}" dt="2023-08-07T08:01:34.942" v="3510" actId="2696"/>
        <pc:sldMkLst>
          <pc:docMk/>
          <pc:sldMk cId="3238978145" sldId="293"/>
        </pc:sldMkLst>
      </pc:sldChg>
      <pc:sldChg chg="del">
        <pc:chgData name="Chun Wai Henry Pang (PHY)" userId="2786e5ee-d217-49f6-ba76-e16cff8d7dd7" providerId="ADAL" clId="{3E402E1B-E213-5F41-9ABC-84233EBE1C1E}" dt="2023-08-07T08:01:33.550" v="3509" actId="2696"/>
        <pc:sldMkLst>
          <pc:docMk/>
          <pc:sldMk cId="4077452417" sldId="294"/>
        </pc:sldMkLst>
      </pc:sldChg>
      <pc:sldChg chg="addSp modSp mod">
        <pc:chgData name="Chun Wai Henry Pang (PHY)" userId="2786e5ee-d217-49f6-ba76-e16cff8d7dd7" providerId="ADAL" clId="{3E402E1B-E213-5F41-9ABC-84233EBE1C1E}" dt="2023-08-07T11:10:17.454" v="5312" actId="14100"/>
        <pc:sldMkLst>
          <pc:docMk/>
          <pc:sldMk cId="3095874398" sldId="295"/>
        </pc:sldMkLst>
        <pc:spChg chg="mod">
          <ac:chgData name="Chun Wai Henry Pang (PHY)" userId="2786e5ee-d217-49f6-ba76-e16cff8d7dd7" providerId="ADAL" clId="{3E402E1B-E213-5F41-9ABC-84233EBE1C1E}" dt="2023-08-07T08:15:16" v="3814" actId="1076"/>
          <ac:spMkLst>
            <pc:docMk/>
            <pc:sldMk cId="3095874398" sldId="295"/>
            <ac:spMk id="3" creationId="{780F26A4-9576-0205-67FE-2931191322ED}"/>
          </ac:spMkLst>
        </pc:spChg>
        <pc:spChg chg="add mod">
          <ac:chgData name="Chun Wai Henry Pang (PHY)" userId="2786e5ee-d217-49f6-ba76-e16cff8d7dd7" providerId="ADAL" clId="{3E402E1B-E213-5F41-9ABC-84233EBE1C1E}" dt="2023-08-07T08:15:16" v="3814" actId="1076"/>
          <ac:spMkLst>
            <pc:docMk/>
            <pc:sldMk cId="3095874398" sldId="295"/>
            <ac:spMk id="6" creationId="{2497FFB9-662D-1DFB-D4B3-B23847A7783D}"/>
          </ac:spMkLst>
        </pc:spChg>
        <pc:spChg chg="mod">
          <ac:chgData name="Chun Wai Henry Pang (PHY)" userId="2786e5ee-d217-49f6-ba76-e16cff8d7dd7" providerId="ADAL" clId="{3E402E1B-E213-5F41-9ABC-84233EBE1C1E}" dt="2023-08-07T08:15:16" v="3814" actId="1076"/>
          <ac:spMkLst>
            <pc:docMk/>
            <pc:sldMk cId="3095874398" sldId="295"/>
            <ac:spMk id="7" creationId="{39A9713F-33E8-669E-9C40-4970B58ABEFD}"/>
          </ac:spMkLst>
        </pc:spChg>
        <pc:spChg chg="add mod">
          <ac:chgData name="Chun Wai Henry Pang (PHY)" userId="2786e5ee-d217-49f6-ba76-e16cff8d7dd7" providerId="ADAL" clId="{3E402E1B-E213-5F41-9ABC-84233EBE1C1E}" dt="2023-08-07T08:15:16" v="3814" actId="1076"/>
          <ac:spMkLst>
            <pc:docMk/>
            <pc:sldMk cId="3095874398" sldId="295"/>
            <ac:spMk id="8" creationId="{3D62BFAA-F191-31C7-7991-E85FA6EC325F}"/>
          </ac:spMkLst>
        </pc:spChg>
        <pc:spChg chg="add mod">
          <ac:chgData name="Chun Wai Henry Pang (PHY)" userId="2786e5ee-d217-49f6-ba76-e16cff8d7dd7" providerId="ADAL" clId="{3E402E1B-E213-5F41-9ABC-84233EBE1C1E}" dt="2023-08-07T08:15:16" v="3814" actId="1076"/>
          <ac:spMkLst>
            <pc:docMk/>
            <pc:sldMk cId="3095874398" sldId="295"/>
            <ac:spMk id="9" creationId="{51E77BD2-FE1A-DBB5-0CAD-B3ADF76A3844}"/>
          </ac:spMkLst>
        </pc:spChg>
        <pc:spChg chg="add mod">
          <ac:chgData name="Chun Wai Henry Pang (PHY)" userId="2786e5ee-d217-49f6-ba76-e16cff8d7dd7" providerId="ADAL" clId="{3E402E1B-E213-5F41-9ABC-84233EBE1C1E}" dt="2023-08-07T08:15:16" v="3814" actId="1076"/>
          <ac:spMkLst>
            <pc:docMk/>
            <pc:sldMk cId="3095874398" sldId="295"/>
            <ac:spMk id="10" creationId="{E62EE9C1-1EAE-198D-099D-2B698636C0E6}"/>
          </ac:spMkLst>
        </pc:spChg>
        <pc:picChg chg="mod">
          <ac:chgData name="Chun Wai Henry Pang (PHY)" userId="2786e5ee-d217-49f6-ba76-e16cff8d7dd7" providerId="ADAL" clId="{3E402E1B-E213-5F41-9ABC-84233EBE1C1E}" dt="2023-08-07T11:10:17.454" v="5312" actId="14100"/>
          <ac:picMkLst>
            <pc:docMk/>
            <pc:sldMk cId="3095874398" sldId="295"/>
            <ac:picMk id="5" creationId="{76F0790C-4BFC-CB4A-7D39-94F6CC936C5E}"/>
          </ac:picMkLst>
        </pc:picChg>
      </pc:sldChg>
      <pc:sldChg chg="addSp delSp modSp mod">
        <pc:chgData name="Chun Wai Henry Pang (PHY)" userId="2786e5ee-d217-49f6-ba76-e16cff8d7dd7" providerId="ADAL" clId="{3E402E1B-E213-5F41-9ABC-84233EBE1C1E}" dt="2023-08-11T05:42:23.067" v="5319" actId="1076"/>
        <pc:sldMkLst>
          <pc:docMk/>
          <pc:sldMk cId="3694927863" sldId="296"/>
        </pc:sldMkLst>
        <pc:spChg chg="mod">
          <ac:chgData name="Chun Wai Henry Pang (PHY)" userId="2786e5ee-d217-49f6-ba76-e16cff8d7dd7" providerId="ADAL" clId="{3E402E1B-E213-5F41-9ABC-84233EBE1C1E}" dt="2023-08-07T08:46:28.189" v="5295" actId="1076"/>
          <ac:spMkLst>
            <pc:docMk/>
            <pc:sldMk cId="3694927863" sldId="29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3E402E1B-E213-5F41-9ABC-84233EBE1C1E}" dt="2023-08-07T08:46:28.189" v="5295" actId="1076"/>
          <ac:spMkLst>
            <pc:docMk/>
            <pc:sldMk cId="3694927863" sldId="296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3E402E1B-E213-5F41-9ABC-84233EBE1C1E}" dt="2023-08-07T08:46:28.189" v="5295" actId="1076"/>
          <ac:spMkLst>
            <pc:docMk/>
            <pc:sldMk cId="3694927863" sldId="296"/>
            <ac:spMk id="8" creationId="{0DAA3A90-5CB6-66BC-0D2E-11A095338927}"/>
          </ac:spMkLst>
        </pc:spChg>
        <pc:spChg chg="mod">
          <ac:chgData name="Chun Wai Henry Pang (PHY)" userId="2786e5ee-d217-49f6-ba76-e16cff8d7dd7" providerId="ADAL" clId="{3E402E1B-E213-5F41-9ABC-84233EBE1C1E}" dt="2023-08-07T08:46:28.189" v="5295" actId="1076"/>
          <ac:spMkLst>
            <pc:docMk/>
            <pc:sldMk cId="3694927863" sldId="296"/>
            <ac:spMk id="9" creationId="{89DC5738-5B72-8E1C-8F1B-36064536705F}"/>
          </ac:spMkLst>
        </pc:spChg>
        <pc:spChg chg="mod">
          <ac:chgData name="Chun Wai Henry Pang (PHY)" userId="2786e5ee-d217-49f6-ba76-e16cff8d7dd7" providerId="ADAL" clId="{3E402E1B-E213-5F41-9ABC-84233EBE1C1E}" dt="2023-08-07T08:46:28.189" v="5295" actId="1076"/>
          <ac:spMkLst>
            <pc:docMk/>
            <pc:sldMk cId="3694927863" sldId="296"/>
            <ac:spMk id="10" creationId="{56FA09DB-C8F5-5AE4-7E64-BF48291CD4D8}"/>
          </ac:spMkLst>
        </pc:spChg>
        <pc:picChg chg="add del mod">
          <ac:chgData name="Chun Wai Henry Pang (PHY)" userId="2786e5ee-d217-49f6-ba76-e16cff8d7dd7" providerId="ADAL" clId="{3E402E1B-E213-5F41-9ABC-84233EBE1C1E}" dt="2023-08-11T05:42:19.375" v="5317" actId="478"/>
          <ac:picMkLst>
            <pc:docMk/>
            <pc:sldMk cId="3694927863" sldId="296"/>
            <ac:picMk id="4" creationId="{3DB02670-B97B-8187-6F3E-71ECA1FFEC8A}"/>
          </ac:picMkLst>
        </pc:picChg>
        <pc:picChg chg="add mod">
          <ac:chgData name="Chun Wai Henry Pang (PHY)" userId="2786e5ee-d217-49f6-ba76-e16cff8d7dd7" providerId="ADAL" clId="{3E402E1B-E213-5F41-9ABC-84233EBE1C1E}" dt="2023-08-11T05:42:23.067" v="5319" actId="1076"/>
          <ac:picMkLst>
            <pc:docMk/>
            <pc:sldMk cId="3694927863" sldId="296"/>
            <ac:picMk id="5" creationId="{D39182E2-8B1C-A3E6-8F4E-C0BC1266411D}"/>
          </ac:picMkLst>
        </pc:picChg>
        <pc:picChg chg="del">
          <ac:chgData name="Chun Wai Henry Pang (PHY)" userId="2786e5ee-d217-49f6-ba76-e16cff8d7dd7" providerId="ADAL" clId="{3E402E1B-E213-5F41-9ABC-84233EBE1C1E}" dt="2023-08-07T08:15:52.666" v="3815" actId="478"/>
          <ac:picMkLst>
            <pc:docMk/>
            <pc:sldMk cId="3694927863" sldId="296"/>
            <ac:picMk id="6" creationId="{34D2A540-0BA0-CF5B-2D39-3A8D17EB9D69}"/>
          </ac:picMkLst>
        </pc:picChg>
      </pc:sldChg>
      <pc:sldChg chg="modSp mod">
        <pc:chgData name="Chun Wai Henry Pang (PHY)" userId="2786e5ee-d217-49f6-ba76-e16cff8d7dd7" providerId="ADAL" clId="{3E402E1B-E213-5F41-9ABC-84233EBE1C1E}" dt="2023-08-05T06:20:11.448" v="299" actId="20577"/>
        <pc:sldMkLst>
          <pc:docMk/>
          <pc:sldMk cId="2937453444" sldId="297"/>
        </pc:sldMkLst>
        <pc:spChg chg="mod">
          <ac:chgData name="Chun Wai Henry Pang (PHY)" userId="2786e5ee-d217-49f6-ba76-e16cff8d7dd7" providerId="ADAL" clId="{3E402E1B-E213-5F41-9ABC-84233EBE1C1E}" dt="2023-08-05T06:20:11.448" v="299" actId="20577"/>
          <ac:spMkLst>
            <pc:docMk/>
            <pc:sldMk cId="2937453444" sldId="297"/>
            <ac:spMk id="2" creationId="{EB74C2A4-511E-030C-BE9C-AF4A37B53FF0}"/>
          </ac:spMkLst>
        </pc:spChg>
      </pc:sldChg>
      <pc:sldChg chg="addSp delSp modSp add mod">
        <pc:chgData name="Chun Wai Henry Pang (PHY)" userId="2786e5ee-d217-49f6-ba76-e16cff8d7dd7" providerId="ADAL" clId="{3E402E1B-E213-5F41-9ABC-84233EBE1C1E}" dt="2023-08-05T08:12:23.922" v="1054" actId="14100"/>
        <pc:sldMkLst>
          <pc:docMk/>
          <pc:sldMk cId="663491519" sldId="298"/>
        </pc:sldMkLst>
        <pc:spChg chg="mod">
          <ac:chgData name="Chun Wai Henry Pang (PHY)" userId="2786e5ee-d217-49f6-ba76-e16cff8d7dd7" providerId="ADAL" clId="{3E402E1B-E213-5F41-9ABC-84233EBE1C1E}" dt="2023-08-05T08:09:39.770" v="1030" actId="20577"/>
          <ac:spMkLst>
            <pc:docMk/>
            <pc:sldMk cId="663491519" sldId="298"/>
            <ac:spMk id="2" creationId="{00000000-0000-0000-0000-000000000000}"/>
          </ac:spMkLst>
        </pc:spChg>
        <pc:spChg chg="mod">
          <ac:chgData name="Chun Wai Henry Pang (PHY)" userId="2786e5ee-d217-49f6-ba76-e16cff8d7dd7" providerId="ADAL" clId="{3E402E1B-E213-5F41-9ABC-84233EBE1C1E}" dt="2023-08-05T08:10:39.759" v="1035" actId="1076"/>
          <ac:spMkLst>
            <pc:docMk/>
            <pc:sldMk cId="663491519" sldId="298"/>
            <ac:spMk id="6" creationId="{913B8EAA-1061-525E-F809-9DD3DAC5FC46}"/>
          </ac:spMkLst>
        </pc:spChg>
        <pc:spChg chg="mod">
          <ac:chgData name="Chun Wai Henry Pang (PHY)" userId="2786e5ee-d217-49f6-ba76-e16cff8d7dd7" providerId="ADAL" clId="{3E402E1B-E213-5F41-9ABC-84233EBE1C1E}" dt="2023-08-05T08:10:53.083" v="1038" actId="1076"/>
          <ac:spMkLst>
            <pc:docMk/>
            <pc:sldMk cId="663491519" sldId="298"/>
            <ac:spMk id="7" creationId="{39C0EC27-5D89-8DE1-7D5C-97AD6E344C78}"/>
          </ac:spMkLst>
        </pc:spChg>
        <pc:spChg chg="mod">
          <ac:chgData name="Chun Wai Henry Pang (PHY)" userId="2786e5ee-d217-49f6-ba76-e16cff8d7dd7" providerId="ADAL" clId="{3E402E1B-E213-5F41-9ABC-84233EBE1C1E}" dt="2023-08-05T08:12:04.338" v="1050" actId="1076"/>
          <ac:spMkLst>
            <pc:docMk/>
            <pc:sldMk cId="663491519" sldId="298"/>
            <ac:spMk id="8" creationId="{08D79E39-9945-BB5C-E33D-9B5EDB5A7562}"/>
          </ac:spMkLst>
        </pc:spChg>
        <pc:spChg chg="mod">
          <ac:chgData name="Chun Wai Henry Pang (PHY)" userId="2786e5ee-d217-49f6-ba76-e16cff8d7dd7" providerId="ADAL" clId="{3E402E1B-E213-5F41-9ABC-84233EBE1C1E}" dt="2023-08-05T08:12:15.448" v="1052" actId="1076"/>
          <ac:spMkLst>
            <pc:docMk/>
            <pc:sldMk cId="663491519" sldId="298"/>
            <ac:spMk id="9" creationId="{61599D4E-E5B8-5AE2-2871-F615FBFDB69D}"/>
          </ac:spMkLst>
        </pc:spChg>
        <pc:spChg chg="mod">
          <ac:chgData name="Chun Wai Henry Pang (PHY)" userId="2786e5ee-d217-49f6-ba76-e16cff8d7dd7" providerId="ADAL" clId="{3E402E1B-E213-5F41-9ABC-84233EBE1C1E}" dt="2023-08-05T08:11:09.136" v="1041" actId="1076"/>
          <ac:spMkLst>
            <pc:docMk/>
            <pc:sldMk cId="663491519" sldId="298"/>
            <ac:spMk id="11" creationId="{690C3EBE-ED69-9777-F739-6843A6FCD076}"/>
          </ac:spMkLst>
        </pc:spChg>
        <pc:spChg chg="del">
          <ac:chgData name="Chun Wai Henry Pang (PHY)" userId="2786e5ee-d217-49f6-ba76-e16cff8d7dd7" providerId="ADAL" clId="{3E402E1B-E213-5F41-9ABC-84233EBE1C1E}" dt="2023-08-05T08:09:18.953" v="1016" actId="478"/>
          <ac:spMkLst>
            <pc:docMk/>
            <pc:sldMk cId="663491519" sldId="298"/>
            <ac:spMk id="12" creationId="{F8CCD1F7-AA5D-8B7F-E7C2-AED4728639C1}"/>
          </ac:spMkLst>
        </pc:spChg>
        <pc:spChg chg="del">
          <ac:chgData name="Chun Wai Henry Pang (PHY)" userId="2786e5ee-d217-49f6-ba76-e16cff8d7dd7" providerId="ADAL" clId="{3E402E1B-E213-5F41-9ABC-84233EBE1C1E}" dt="2023-08-05T08:09:18.953" v="1016" actId="478"/>
          <ac:spMkLst>
            <pc:docMk/>
            <pc:sldMk cId="663491519" sldId="298"/>
            <ac:spMk id="13" creationId="{00000000-0000-0000-0000-000000000000}"/>
          </ac:spMkLst>
        </pc:spChg>
        <pc:spChg chg="del">
          <ac:chgData name="Chun Wai Henry Pang (PHY)" userId="2786e5ee-d217-49f6-ba76-e16cff8d7dd7" providerId="ADAL" clId="{3E402E1B-E213-5F41-9ABC-84233EBE1C1E}" dt="2023-08-05T08:09:18.953" v="1016" actId="478"/>
          <ac:spMkLst>
            <pc:docMk/>
            <pc:sldMk cId="663491519" sldId="298"/>
            <ac:spMk id="14" creationId="{689B603F-AA7E-4931-7A3E-B327235DA6C5}"/>
          </ac:spMkLst>
        </pc:spChg>
        <pc:spChg chg="mod">
          <ac:chgData name="Chun Wai Henry Pang (PHY)" userId="2786e5ee-d217-49f6-ba76-e16cff8d7dd7" providerId="ADAL" clId="{3E402E1B-E213-5F41-9ABC-84233EBE1C1E}" dt="2023-08-05T08:11:26.641" v="1044" actId="1076"/>
          <ac:spMkLst>
            <pc:docMk/>
            <pc:sldMk cId="663491519" sldId="298"/>
            <ac:spMk id="15" creationId="{8D3C629A-9076-C773-632E-3CCA6EC74A70}"/>
          </ac:spMkLst>
        </pc:spChg>
        <pc:grpChg chg="add mod">
          <ac:chgData name="Chun Wai Henry Pang (PHY)" userId="2786e5ee-d217-49f6-ba76-e16cff8d7dd7" providerId="ADAL" clId="{3E402E1B-E213-5F41-9ABC-84233EBE1C1E}" dt="2023-08-05T08:11:36.826" v="1047" actId="1076"/>
          <ac:grpSpMkLst>
            <pc:docMk/>
            <pc:sldMk cId="663491519" sldId="298"/>
            <ac:grpSpMk id="4" creationId="{A249695D-BC07-C655-94AF-AC3D66E8BD1D}"/>
          </ac:grpSpMkLst>
        </pc:grpChg>
        <pc:picChg chg="del">
          <ac:chgData name="Chun Wai Henry Pang (PHY)" userId="2786e5ee-d217-49f6-ba76-e16cff8d7dd7" providerId="ADAL" clId="{3E402E1B-E213-5F41-9ABC-84233EBE1C1E}" dt="2023-08-05T08:09:18.953" v="1016" actId="478"/>
          <ac:picMkLst>
            <pc:docMk/>
            <pc:sldMk cId="663491519" sldId="298"/>
            <ac:picMk id="3" creationId="{1C00B9E2-20A5-F04B-FEB3-FA3345ACA536}"/>
          </ac:picMkLst>
        </pc:picChg>
        <pc:picChg chg="mod">
          <ac:chgData name="Chun Wai Henry Pang (PHY)" userId="2786e5ee-d217-49f6-ba76-e16cff8d7dd7" providerId="ADAL" clId="{3E402E1B-E213-5F41-9ABC-84233EBE1C1E}" dt="2023-08-05T08:10:32.941" v="1034" actId="14100"/>
          <ac:picMkLst>
            <pc:docMk/>
            <pc:sldMk cId="663491519" sldId="298"/>
            <ac:picMk id="5" creationId="{C1BDE80F-4CFB-B107-0DDE-C86E58EB7A35}"/>
          </ac:picMkLst>
        </pc:picChg>
        <pc:picChg chg="del">
          <ac:chgData name="Chun Wai Henry Pang (PHY)" userId="2786e5ee-d217-49f6-ba76-e16cff8d7dd7" providerId="ADAL" clId="{3E402E1B-E213-5F41-9ABC-84233EBE1C1E}" dt="2023-08-05T08:09:20.330" v="1017" actId="478"/>
          <ac:picMkLst>
            <pc:docMk/>
            <pc:sldMk cId="663491519" sldId="298"/>
            <ac:picMk id="10" creationId="{00000000-0000-0000-0000-000000000000}"/>
          </ac:picMkLst>
        </pc:picChg>
        <pc:cxnChg chg="mod">
          <ac:chgData name="Chun Wai Henry Pang (PHY)" userId="2786e5ee-d217-49f6-ba76-e16cff8d7dd7" providerId="ADAL" clId="{3E402E1B-E213-5F41-9ABC-84233EBE1C1E}" dt="2023-08-05T08:10:45.833" v="1037" actId="14100"/>
          <ac:cxnSpMkLst>
            <pc:docMk/>
            <pc:sldMk cId="663491519" sldId="298"/>
            <ac:cxnSpMk id="16" creationId="{3B6DD039-FE88-8F0F-EAE5-B4C509BBC399}"/>
          </ac:cxnSpMkLst>
        </pc:cxnChg>
        <pc:cxnChg chg="mod">
          <ac:chgData name="Chun Wai Henry Pang (PHY)" userId="2786e5ee-d217-49f6-ba76-e16cff8d7dd7" providerId="ADAL" clId="{3E402E1B-E213-5F41-9ABC-84233EBE1C1E}" dt="2023-08-05T08:10:57.414" v="1039" actId="14100"/>
          <ac:cxnSpMkLst>
            <pc:docMk/>
            <pc:sldMk cId="663491519" sldId="298"/>
            <ac:cxnSpMk id="17" creationId="{14585F15-1D29-C724-1441-457DBE092146}"/>
          </ac:cxnSpMkLst>
        </pc:cxnChg>
        <pc:cxnChg chg="mod">
          <ac:chgData name="Chun Wai Henry Pang (PHY)" userId="2786e5ee-d217-49f6-ba76-e16cff8d7dd7" providerId="ADAL" clId="{3E402E1B-E213-5F41-9ABC-84233EBE1C1E}" dt="2023-08-05T08:11:18.281" v="1043" actId="14100"/>
          <ac:cxnSpMkLst>
            <pc:docMk/>
            <pc:sldMk cId="663491519" sldId="298"/>
            <ac:cxnSpMk id="18" creationId="{86941FE4-C235-0FEF-C6D6-B8EC42964FCF}"/>
          </ac:cxnSpMkLst>
        </pc:cxnChg>
        <pc:cxnChg chg="mod">
          <ac:chgData name="Chun Wai Henry Pang (PHY)" userId="2786e5ee-d217-49f6-ba76-e16cff8d7dd7" providerId="ADAL" clId="{3E402E1B-E213-5F41-9ABC-84233EBE1C1E}" dt="2023-08-05T08:12:09.256" v="1051" actId="14100"/>
          <ac:cxnSpMkLst>
            <pc:docMk/>
            <pc:sldMk cId="663491519" sldId="298"/>
            <ac:cxnSpMk id="19" creationId="{486E160C-E5DF-E0A6-72BB-391E2A1E9BCD}"/>
          </ac:cxnSpMkLst>
        </pc:cxnChg>
        <pc:cxnChg chg="mod">
          <ac:chgData name="Chun Wai Henry Pang (PHY)" userId="2786e5ee-d217-49f6-ba76-e16cff8d7dd7" providerId="ADAL" clId="{3E402E1B-E213-5F41-9ABC-84233EBE1C1E}" dt="2023-08-05T08:12:23.922" v="1054" actId="14100"/>
          <ac:cxnSpMkLst>
            <pc:docMk/>
            <pc:sldMk cId="663491519" sldId="298"/>
            <ac:cxnSpMk id="20" creationId="{1E0AF608-24FC-EE10-475F-ACCE94E91E3F}"/>
          </ac:cxnSpMkLst>
        </pc:cxnChg>
        <pc:cxnChg chg="mod">
          <ac:chgData name="Chun Wai Henry Pang (PHY)" userId="2786e5ee-d217-49f6-ba76-e16cff8d7dd7" providerId="ADAL" clId="{3E402E1B-E213-5F41-9ABC-84233EBE1C1E}" dt="2023-08-05T08:11:53.009" v="1049" actId="14100"/>
          <ac:cxnSpMkLst>
            <pc:docMk/>
            <pc:sldMk cId="663491519" sldId="298"/>
            <ac:cxnSpMk id="21" creationId="{D94441E8-1A73-DDA6-BC19-1360E1CFB39B}"/>
          </ac:cxnSpMkLst>
        </pc:cxnChg>
      </pc:sldChg>
      <pc:sldChg chg="addSp delSp modSp add mod">
        <pc:chgData name="Chun Wai Henry Pang (PHY)" userId="2786e5ee-d217-49f6-ba76-e16cff8d7dd7" providerId="ADAL" clId="{3E402E1B-E213-5F41-9ABC-84233EBE1C1E}" dt="2023-08-05T08:14:58.797" v="1073" actId="14100"/>
        <pc:sldMkLst>
          <pc:docMk/>
          <pc:sldMk cId="1605759592" sldId="299"/>
        </pc:sldMkLst>
        <pc:spChg chg="mod">
          <ac:chgData name="Chun Wai Henry Pang (PHY)" userId="2786e5ee-d217-49f6-ba76-e16cff8d7dd7" providerId="ADAL" clId="{3E402E1B-E213-5F41-9ABC-84233EBE1C1E}" dt="2023-08-05T08:13:20.102" v="1056"/>
          <ac:spMkLst>
            <pc:docMk/>
            <pc:sldMk cId="1605759592" sldId="299"/>
            <ac:spMk id="2" creationId="{00000000-0000-0000-0000-000000000000}"/>
          </ac:spMkLst>
        </pc:spChg>
        <pc:spChg chg="add del mod">
          <ac:chgData name="Chun Wai Henry Pang (PHY)" userId="2786e5ee-d217-49f6-ba76-e16cff8d7dd7" providerId="ADAL" clId="{3E402E1B-E213-5F41-9ABC-84233EBE1C1E}" dt="2023-08-05T08:13:41.045" v="1059" actId="478"/>
          <ac:spMkLst>
            <pc:docMk/>
            <pc:sldMk cId="1605759592" sldId="299"/>
            <ac:spMk id="3" creationId="{630A5459-1E2B-92D5-1381-AD4B048821D4}"/>
          </ac:spMkLst>
        </pc:spChg>
        <pc:spChg chg="add mod">
          <ac:chgData name="Chun Wai Henry Pang (PHY)" userId="2786e5ee-d217-49f6-ba76-e16cff8d7dd7" providerId="ADAL" clId="{3E402E1B-E213-5F41-9ABC-84233EBE1C1E}" dt="2023-08-05T08:14:11.401" v="1065" actId="1076"/>
          <ac:spMkLst>
            <pc:docMk/>
            <pc:sldMk cId="1605759592" sldId="299"/>
            <ac:spMk id="12" creationId="{FA565778-A686-7558-CF0F-B976C26B9C22}"/>
          </ac:spMkLst>
        </pc:spChg>
        <pc:spChg chg="add mod">
          <ac:chgData name="Chun Wai Henry Pang (PHY)" userId="2786e5ee-d217-49f6-ba76-e16cff8d7dd7" providerId="ADAL" clId="{3E402E1B-E213-5F41-9ABC-84233EBE1C1E}" dt="2023-08-05T08:13:59.436" v="1063" actId="403"/>
          <ac:spMkLst>
            <pc:docMk/>
            <pc:sldMk cId="1605759592" sldId="299"/>
            <ac:spMk id="14" creationId="{6C03C264-12D8-C454-CEB1-57F878061227}"/>
          </ac:spMkLst>
        </pc:spChg>
        <pc:spChg chg="add mod">
          <ac:chgData name="Chun Wai Henry Pang (PHY)" userId="2786e5ee-d217-49f6-ba76-e16cff8d7dd7" providerId="ADAL" clId="{3E402E1B-E213-5F41-9ABC-84233EBE1C1E}" dt="2023-08-05T08:14:07.064" v="1064" actId="1076"/>
          <ac:spMkLst>
            <pc:docMk/>
            <pc:sldMk cId="1605759592" sldId="299"/>
            <ac:spMk id="23" creationId="{777A6D11-687F-3543-5E0B-E72AB12F0918}"/>
          </ac:spMkLst>
        </pc:spChg>
        <pc:spChg chg="add mod">
          <ac:chgData name="Chun Wai Henry Pang (PHY)" userId="2786e5ee-d217-49f6-ba76-e16cff8d7dd7" providerId="ADAL" clId="{3E402E1B-E213-5F41-9ABC-84233EBE1C1E}" dt="2023-08-05T08:13:59.436" v="1063" actId="403"/>
          <ac:spMkLst>
            <pc:docMk/>
            <pc:sldMk cId="1605759592" sldId="299"/>
            <ac:spMk id="26" creationId="{2DD33DF1-8CF1-3170-3705-CD60A72BA741}"/>
          </ac:spMkLst>
        </pc:spChg>
        <pc:spChg chg="add del mod">
          <ac:chgData name="Chun Wai Henry Pang (PHY)" userId="2786e5ee-d217-49f6-ba76-e16cff8d7dd7" providerId="ADAL" clId="{3E402E1B-E213-5F41-9ABC-84233EBE1C1E}" dt="2023-08-05T08:13:43.243" v="1060" actId="478"/>
          <ac:spMkLst>
            <pc:docMk/>
            <pc:sldMk cId="1605759592" sldId="299"/>
            <ac:spMk id="29" creationId="{1B594C85-BE24-E5AE-08AC-A016E952399E}"/>
          </ac:spMkLst>
        </pc:spChg>
        <pc:grpChg chg="del">
          <ac:chgData name="Chun Wai Henry Pang (PHY)" userId="2786e5ee-d217-49f6-ba76-e16cff8d7dd7" providerId="ADAL" clId="{3E402E1B-E213-5F41-9ABC-84233EBE1C1E}" dt="2023-08-05T08:13:25.604" v="1057" actId="478"/>
          <ac:grpSpMkLst>
            <pc:docMk/>
            <pc:sldMk cId="1605759592" sldId="299"/>
            <ac:grpSpMk id="4" creationId="{A249695D-BC07-C655-94AF-AC3D66E8BD1D}"/>
          </ac:grpSpMkLst>
        </pc:grpChg>
        <pc:picChg chg="add mod">
          <ac:chgData name="Chun Wai Henry Pang (PHY)" userId="2786e5ee-d217-49f6-ba76-e16cff8d7dd7" providerId="ADAL" clId="{3E402E1B-E213-5F41-9ABC-84233EBE1C1E}" dt="2023-08-05T08:13:51.333" v="1061" actId="14100"/>
          <ac:picMkLst>
            <pc:docMk/>
            <pc:sldMk cId="1605759592" sldId="299"/>
            <ac:picMk id="10" creationId="{51599E67-FA0B-2591-D3D3-C0A6772D7216}"/>
          </ac:picMkLst>
        </pc:picChg>
        <pc:picChg chg="add mod">
          <ac:chgData name="Chun Wai Henry Pang (PHY)" userId="2786e5ee-d217-49f6-ba76-e16cff8d7dd7" providerId="ADAL" clId="{3E402E1B-E213-5F41-9ABC-84233EBE1C1E}" dt="2023-08-05T08:14:34.988" v="1070" actId="14100"/>
          <ac:picMkLst>
            <pc:docMk/>
            <pc:sldMk cId="1605759592" sldId="299"/>
            <ac:picMk id="25" creationId="{EFD2CAC6-4727-C6E2-C28F-6336430BB93E}"/>
          </ac:picMkLst>
        </pc:picChg>
        <pc:cxnChg chg="add mod">
          <ac:chgData name="Chun Wai Henry Pang (PHY)" userId="2786e5ee-d217-49f6-ba76-e16cff8d7dd7" providerId="ADAL" clId="{3E402E1B-E213-5F41-9ABC-84233EBE1C1E}" dt="2023-08-05T08:14:15.244" v="1067" actId="14100"/>
          <ac:cxnSpMkLst>
            <pc:docMk/>
            <pc:sldMk cId="1605759592" sldId="299"/>
            <ac:cxnSpMk id="13" creationId="{5B78E9EE-D86D-21E7-78BB-6195B976807E}"/>
          </ac:cxnSpMkLst>
        </pc:cxnChg>
        <pc:cxnChg chg="mod">
          <ac:chgData name="Chun Wai Henry Pang (PHY)" userId="2786e5ee-d217-49f6-ba76-e16cff8d7dd7" providerId="ADAL" clId="{3E402E1B-E213-5F41-9ABC-84233EBE1C1E}" dt="2023-08-05T08:13:25.604" v="1057" actId="478"/>
          <ac:cxnSpMkLst>
            <pc:docMk/>
            <pc:sldMk cId="1605759592" sldId="299"/>
            <ac:cxnSpMk id="17" creationId="{14585F15-1D29-C724-1441-457DBE092146}"/>
          </ac:cxnSpMkLst>
        </pc:cxnChg>
        <pc:cxnChg chg="mod">
          <ac:chgData name="Chun Wai Henry Pang (PHY)" userId="2786e5ee-d217-49f6-ba76-e16cff8d7dd7" providerId="ADAL" clId="{3E402E1B-E213-5F41-9ABC-84233EBE1C1E}" dt="2023-08-05T08:13:25.604" v="1057" actId="478"/>
          <ac:cxnSpMkLst>
            <pc:docMk/>
            <pc:sldMk cId="1605759592" sldId="299"/>
            <ac:cxnSpMk id="18" creationId="{86941FE4-C235-0FEF-C6D6-B8EC42964FCF}"/>
          </ac:cxnSpMkLst>
        </pc:cxnChg>
        <pc:cxnChg chg="mod">
          <ac:chgData name="Chun Wai Henry Pang (PHY)" userId="2786e5ee-d217-49f6-ba76-e16cff8d7dd7" providerId="ADAL" clId="{3E402E1B-E213-5F41-9ABC-84233EBE1C1E}" dt="2023-08-05T08:13:25.604" v="1057" actId="478"/>
          <ac:cxnSpMkLst>
            <pc:docMk/>
            <pc:sldMk cId="1605759592" sldId="299"/>
            <ac:cxnSpMk id="19" creationId="{486E160C-E5DF-E0A6-72BB-391E2A1E9BCD}"/>
          </ac:cxnSpMkLst>
        </pc:cxnChg>
        <pc:cxnChg chg="mod">
          <ac:chgData name="Chun Wai Henry Pang (PHY)" userId="2786e5ee-d217-49f6-ba76-e16cff8d7dd7" providerId="ADAL" clId="{3E402E1B-E213-5F41-9ABC-84233EBE1C1E}" dt="2023-08-05T08:13:25.604" v="1057" actId="478"/>
          <ac:cxnSpMkLst>
            <pc:docMk/>
            <pc:sldMk cId="1605759592" sldId="299"/>
            <ac:cxnSpMk id="20" creationId="{1E0AF608-24FC-EE10-475F-ACCE94E91E3F}"/>
          </ac:cxnSpMkLst>
        </pc:cxnChg>
        <pc:cxnChg chg="mod">
          <ac:chgData name="Chun Wai Henry Pang (PHY)" userId="2786e5ee-d217-49f6-ba76-e16cff8d7dd7" providerId="ADAL" clId="{3E402E1B-E213-5F41-9ABC-84233EBE1C1E}" dt="2023-08-05T08:13:25.604" v="1057" actId="478"/>
          <ac:cxnSpMkLst>
            <pc:docMk/>
            <pc:sldMk cId="1605759592" sldId="299"/>
            <ac:cxnSpMk id="21" creationId="{D94441E8-1A73-DDA6-BC19-1360E1CFB39B}"/>
          </ac:cxnSpMkLst>
        </pc:cxnChg>
        <pc:cxnChg chg="add mod">
          <ac:chgData name="Chun Wai Henry Pang (PHY)" userId="2786e5ee-d217-49f6-ba76-e16cff8d7dd7" providerId="ADAL" clId="{3E402E1B-E213-5F41-9ABC-84233EBE1C1E}" dt="2023-08-05T08:14:54.086" v="1072" actId="14100"/>
          <ac:cxnSpMkLst>
            <pc:docMk/>
            <pc:sldMk cId="1605759592" sldId="299"/>
            <ac:cxnSpMk id="22" creationId="{D330E76E-C48D-ED16-E55F-154E0481C4A4}"/>
          </ac:cxnSpMkLst>
        </pc:cxnChg>
        <pc:cxnChg chg="add mod">
          <ac:chgData name="Chun Wai Henry Pang (PHY)" userId="2786e5ee-d217-49f6-ba76-e16cff8d7dd7" providerId="ADAL" clId="{3E402E1B-E213-5F41-9ABC-84233EBE1C1E}" dt="2023-08-05T08:14:58.797" v="1073" actId="14100"/>
          <ac:cxnSpMkLst>
            <pc:docMk/>
            <pc:sldMk cId="1605759592" sldId="299"/>
            <ac:cxnSpMk id="24" creationId="{5D91BEBF-8661-000E-E35A-375C76259431}"/>
          </ac:cxnSpMkLst>
        </pc:cxnChg>
        <pc:cxnChg chg="add mod">
          <ac:chgData name="Chun Wai Henry Pang (PHY)" userId="2786e5ee-d217-49f6-ba76-e16cff8d7dd7" providerId="ADAL" clId="{3E402E1B-E213-5F41-9ABC-84233EBE1C1E}" dt="2023-08-05T08:14:44.347" v="1071" actId="14100"/>
          <ac:cxnSpMkLst>
            <pc:docMk/>
            <pc:sldMk cId="1605759592" sldId="299"/>
            <ac:cxnSpMk id="27" creationId="{AC584147-5A2F-46F5-D152-B8F0E536EB70}"/>
          </ac:cxnSpMkLst>
        </pc:cxnChg>
      </pc:sldChg>
      <pc:sldChg chg="add">
        <pc:chgData name="Chun Wai Henry Pang (PHY)" userId="2786e5ee-d217-49f6-ba76-e16cff8d7dd7" providerId="ADAL" clId="{3E402E1B-E213-5F41-9ABC-84233EBE1C1E}" dt="2023-08-05T08:16:26.463" v="1074" actId="2890"/>
        <pc:sldMkLst>
          <pc:docMk/>
          <pc:sldMk cId="825819153" sldId="300"/>
        </pc:sldMkLst>
      </pc:sldChg>
      <pc:sldChg chg="addSp delSp modSp add mod">
        <pc:chgData name="Chun Wai Henry Pang (PHY)" userId="2786e5ee-d217-49f6-ba76-e16cff8d7dd7" providerId="ADAL" clId="{3E402E1B-E213-5F41-9ABC-84233EBE1C1E}" dt="2023-08-05T08:39:28.847" v="1353" actId="1076"/>
        <pc:sldMkLst>
          <pc:docMk/>
          <pc:sldMk cId="4287719984" sldId="301"/>
        </pc:sldMkLst>
        <pc:spChg chg="mod">
          <ac:chgData name="Chun Wai Henry Pang (PHY)" userId="2786e5ee-d217-49f6-ba76-e16cff8d7dd7" providerId="ADAL" clId="{3E402E1B-E213-5F41-9ABC-84233EBE1C1E}" dt="2023-08-05T08:37:19.942" v="1326"/>
          <ac:spMkLst>
            <pc:docMk/>
            <pc:sldMk cId="4287719984" sldId="301"/>
            <ac:spMk id="2" creationId="{9DC52979-2BFD-87EC-C407-C27DB3B39C5D}"/>
          </ac:spMkLst>
        </pc:spChg>
        <pc:spChg chg="mod">
          <ac:chgData name="Chun Wai Henry Pang (PHY)" userId="2786e5ee-d217-49f6-ba76-e16cff8d7dd7" providerId="ADAL" clId="{3E402E1B-E213-5F41-9ABC-84233EBE1C1E}" dt="2023-08-05T08:37:40.648" v="1331" actId="1076"/>
          <ac:spMkLst>
            <pc:docMk/>
            <pc:sldMk cId="4287719984" sldId="301"/>
            <ac:spMk id="5" creationId="{F2C075F2-F592-F8F0-0B2A-E6C5B03D81E2}"/>
          </ac:spMkLst>
        </pc:spChg>
        <pc:spChg chg="mod">
          <ac:chgData name="Chun Wai Henry Pang (PHY)" userId="2786e5ee-d217-49f6-ba76-e16cff8d7dd7" providerId="ADAL" clId="{3E402E1B-E213-5F41-9ABC-84233EBE1C1E}" dt="2023-08-05T08:37:43.987" v="1332" actId="1076"/>
          <ac:spMkLst>
            <pc:docMk/>
            <pc:sldMk cId="4287719984" sldId="301"/>
            <ac:spMk id="6" creationId="{E6FE99D7-4008-8F4E-5069-3470C8AC76E1}"/>
          </ac:spMkLst>
        </pc:spChg>
        <pc:spChg chg="mod">
          <ac:chgData name="Chun Wai Henry Pang (PHY)" userId="2786e5ee-d217-49f6-ba76-e16cff8d7dd7" providerId="ADAL" clId="{3E402E1B-E213-5F41-9ABC-84233EBE1C1E}" dt="2023-08-05T08:37:46.967" v="1333" actId="1076"/>
          <ac:spMkLst>
            <pc:docMk/>
            <pc:sldMk cId="4287719984" sldId="301"/>
            <ac:spMk id="7" creationId="{0675B6B6-33C0-DE17-18D0-598091CB860B}"/>
          </ac:spMkLst>
        </pc:spChg>
        <pc:spChg chg="add mod">
          <ac:chgData name="Chun Wai Henry Pang (PHY)" userId="2786e5ee-d217-49f6-ba76-e16cff8d7dd7" providerId="ADAL" clId="{3E402E1B-E213-5F41-9ABC-84233EBE1C1E}" dt="2023-08-05T08:39:07.620" v="1350" actId="1076"/>
          <ac:spMkLst>
            <pc:docMk/>
            <pc:sldMk cId="4287719984" sldId="301"/>
            <ac:spMk id="8" creationId="{C81F7561-FFE6-183E-639F-BC9040F8DE14}"/>
          </ac:spMkLst>
        </pc:spChg>
        <pc:spChg chg="del">
          <ac:chgData name="Chun Wai Henry Pang (PHY)" userId="2786e5ee-d217-49f6-ba76-e16cff8d7dd7" providerId="ADAL" clId="{3E402E1B-E213-5F41-9ABC-84233EBE1C1E}" dt="2023-08-05T08:38:11.102" v="1336" actId="478"/>
          <ac:spMkLst>
            <pc:docMk/>
            <pc:sldMk cId="4287719984" sldId="301"/>
            <ac:spMk id="12" creationId="{8010DD42-AC90-8BAE-0E38-1510562AD15A}"/>
          </ac:spMkLst>
        </pc:spChg>
        <pc:grpChg chg="add mod">
          <ac:chgData name="Chun Wai Henry Pang (PHY)" userId="2786e5ee-d217-49f6-ba76-e16cff8d7dd7" providerId="ADAL" clId="{3E402E1B-E213-5F41-9ABC-84233EBE1C1E}" dt="2023-08-05T08:37:52.537" v="1334" actId="1076"/>
          <ac:grpSpMkLst>
            <pc:docMk/>
            <pc:sldMk cId="4287719984" sldId="301"/>
            <ac:grpSpMk id="3" creationId="{E7B76E44-5096-7902-8291-85411CE2406F}"/>
          </ac:grpSpMkLst>
        </pc:grpChg>
        <pc:picChg chg="mod">
          <ac:chgData name="Chun Wai Henry Pang (PHY)" userId="2786e5ee-d217-49f6-ba76-e16cff8d7dd7" providerId="ADAL" clId="{3E402E1B-E213-5F41-9ABC-84233EBE1C1E}" dt="2023-08-05T08:37:31.163" v="1328"/>
          <ac:picMkLst>
            <pc:docMk/>
            <pc:sldMk cId="4287719984" sldId="301"/>
            <ac:picMk id="4" creationId="{2B9E9ACA-5C42-C971-FFF7-FDC6984E0E4D}"/>
          </ac:picMkLst>
        </pc:picChg>
        <pc:picChg chg="add mod">
          <ac:chgData name="Chun Wai Henry Pang (PHY)" userId="2786e5ee-d217-49f6-ba76-e16cff8d7dd7" providerId="ADAL" clId="{3E402E1B-E213-5F41-9ABC-84233EBE1C1E}" dt="2023-08-05T08:39:28.847" v="1353" actId="1076"/>
          <ac:picMkLst>
            <pc:docMk/>
            <pc:sldMk cId="4287719984" sldId="301"/>
            <ac:picMk id="9" creationId="{4380672A-6320-D15B-3A6C-00D885EC82D9}"/>
          </ac:picMkLst>
        </pc:picChg>
        <pc:picChg chg="del">
          <ac:chgData name="Chun Wai Henry Pang (PHY)" userId="2786e5ee-d217-49f6-ba76-e16cff8d7dd7" providerId="ADAL" clId="{3E402E1B-E213-5F41-9ABC-84233EBE1C1E}" dt="2023-08-05T08:37:30.781" v="1327" actId="478"/>
          <ac:picMkLst>
            <pc:docMk/>
            <pc:sldMk cId="4287719984" sldId="301"/>
            <ac:picMk id="10" creationId="{855B5139-342E-C7BA-E5E8-A3BCAA5F2433}"/>
          </ac:picMkLst>
        </pc:picChg>
        <pc:picChg chg="del">
          <ac:chgData name="Chun Wai Henry Pang (PHY)" userId="2786e5ee-d217-49f6-ba76-e16cff8d7dd7" providerId="ADAL" clId="{3E402E1B-E213-5F41-9ABC-84233EBE1C1E}" dt="2023-08-05T08:38:12.540" v="1337" actId="478"/>
          <ac:picMkLst>
            <pc:docMk/>
            <pc:sldMk cId="4287719984" sldId="301"/>
            <ac:picMk id="11" creationId="{FA43B853-AD83-B78D-4E1D-069AB0E17B66}"/>
          </ac:picMkLst>
        </pc:picChg>
      </pc:sldChg>
      <pc:sldChg chg="addSp delSp modSp add mod ord">
        <pc:chgData name="Chun Wai Henry Pang (PHY)" userId="2786e5ee-d217-49f6-ba76-e16cff8d7dd7" providerId="ADAL" clId="{3E402E1B-E213-5F41-9ABC-84233EBE1C1E}" dt="2023-08-05T09:19:26.778" v="2135" actId="1076"/>
        <pc:sldMkLst>
          <pc:docMk/>
          <pc:sldMk cId="2432975509" sldId="302"/>
        </pc:sldMkLst>
        <pc:spChg chg="mod">
          <ac:chgData name="Chun Wai Henry Pang (PHY)" userId="2786e5ee-d217-49f6-ba76-e16cff8d7dd7" providerId="ADAL" clId="{3E402E1B-E213-5F41-9ABC-84233EBE1C1E}" dt="2023-08-05T09:16:10.596" v="2071"/>
          <ac:spMkLst>
            <pc:docMk/>
            <pc:sldMk cId="2432975509" sldId="302"/>
            <ac:spMk id="2" creationId="{86947133-7BA3-12A3-6716-CBFEC1C6967A}"/>
          </ac:spMkLst>
        </pc:spChg>
        <pc:spChg chg="mod">
          <ac:chgData name="Chun Wai Henry Pang (PHY)" userId="2786e5ee-d217-49f6-ba76-e16cff8d7dd7" providerId="ADAL" clId="{3E402E1B-E213-5F41-9ABC-84233EBE1C1E}" dt="2023-08-05T09:19:23.365" v="2134" actId="1076"/>
          <ac:spMkLst>
            <pc:docMk/>
            <pc:sldMk cId="2432975509" sldId="302"/>
            <ac:spMk id="6" creationId="{FA483990-6B51-B374-FC17-6F101A9E54DB}"/>
          </ac:spMkLst>
        </pc:spChg>
        <pc:spChg chg="del">
          <ac:chgData name="Chun Wai Henry Pang (PHY)" userId="2786e5ee-d217-49f6-ba76-e16cff8d7dd7" providerId="ADAL" clId="{3E402E1B-E213-5F41-9ABC-84233EBE1C1E}" dt="2023-08-05T09:16:34.440" v="2076" actId="478"/>
          <ac:spMkLst>
            <pc:docMk/>
            <pc:sldMk cId="2432975509" sldId="302"/>
            <ac:spMk id="7" creationId="{5D11EE1E-6F7D-6149-5C92-E007BF4B9E81}"/>
          </ac:spMkLst>
        </pc:spChg>
        <pc:spChg chg="add mod">
          <ac:chgData name="Chun Wai Henry Pang (PHY)" userId="2786e5ee-d217-49f6-ba76-e16cff8d7dd7" providerId="ADAL" clId="{3E402E1B-E213-5F41-9ABC-84233EBE1C1E}" dt="2023-08-05T09:19:26.778" v="2135" actId="1076"/>
          <ac:spMkLst>
            <pc:docMk/>
            <pc:sldMk cId="2432975509" sldId="302"/>
            <ac:spMk id="8" creationId="{625F011B-FAAD-ADBB-CAA4-04E12AE39E91}"/>
          </ac:spMkLst>
        </pc:spChg>
        <pc:picChg chg="mod">
          <ac:chgData name="Chun Wai Henry Pang (PHY)" userId="2786e5ee-d217-49f6-ba76-e16cff8d7dd7" providerId="ADAL" clId="{3E402E1B-E213-5F41-9ABC-84233EBE1C1E}" dt="2023-08-05T09:19:06.928" v="2129" actId="1076"/>
          <ac:picMkLst>
            <pc:docMk/>
            <pc:sldMk cId="2432975509" sldId="302"/>
            <ac:picMk id="3" creationId="{A9ECE08C-0319-B93A-6DDD-406D7D308A8D}"/>
          </ac:picMkLst>
        </pc:picChg>
        <pc:picChg chg="del">
          <ac:chgData name="Chun Wai Henry Pang (PHY)" userId="2786e5ee-d217-49f6-ba76-e16cff8d7dd7" providerId="ADAL" clId="{3E402E1B-E213-5F41-9ABC-84233EBE1C1E}" dt="2023-08-05T09:16:23.623" v="2074" actId="478"/>
          <ac:picMkLst>
            <pc:docMk/>
            <pc:sldMk cId="2432975509" sldId="302"/>
            <ac:picMk id="4" creationId="{3016578F-5C82-355D-5C67-87C041D50CDD}"/>
          </ac:picMkLst>
        </pc:picChg>
        <pc:picChg chg="add mod">
          <ac:chgData name="Chun Wai Henry Pang (PHY)" userId="2786e5ee-d217-49f6-ba76-e16cff8d7dd7" providerId="ADAL" clId="{3E402E1B-E213-5F41-9ABC-84233EBE1C1E}" dt="2023-08-05T09:19:14.747" v="2132" actId="1076"/>
          <ac:picMkLst>
            <pc:docMk/>
            <pc:sldMk cId="2432975509" sldId="302"/>
            <ac:picMk id="5" creationId="{A4F70F51-5FAA-8B1B-31C7-DA4F02A172C6}"/>
          </ac:picMkLst>
        </pc:picChg>
      </pc:sldChg>
      <pc:sldChg chg="addSp delSp modSp add mod">
        <pc:chgData name="Chun Wai Henry Pang (PHY)" userId="2786e5ee-d217-49f6-ba76-e16cff8d7dd7" providerId="ADAL" clId="{3E402E1B-E213-5F41-9ABC-84233EBE1C1E}" dt="2023-08-07T07:59:13.853" v="3496" actId="20577"/>
        <pc:sldMkLst>
          <pc:docMk/>
          <pc:sldMk cId="1478137678" sldId="303"/>
        </pc:sldMkLst>
        <pc:spChg chg="mod">
          <ac:chgData name="Chun Wai Henry Pang (PHY)" userId="2786e5ee-d217-49f6-ba76-e16cff8d7dd7" providerId="ADAL" clId="{3E402E1B-E213-5F41-9ABC-84233EBE1C1E}" dt="2023-08-07T05:13:06.809" v="2176" actId="20577"/>
          <ac:spMkLst>
            <pc:docMk/>
            <pc:sldMk cId="1478137678" sldId="303"/>
            <ac:spMk id="2" creationId="{E261C213-AC79-4AE7-C6F5-4E29A540ADBE}"/>
          </ac:spMkLst>
        </pc:spChg>
        <pc:spChg chg="mod">
          <ac:chgData name="Chun Wai Henry Pang (PHY)" userId="2786e5ee-d217-49f6-ba76-e16cff8d7dd7" providerId="ADAL" clId="{3E402E1B-E213-5F41-9ABC-84233EBE1C1E}" dt="2023-08-07T07:59:13.853" v="3496" actId="20577"/>
          <ac:spMkLst>
            <pc:docMk/>
            <pc:sldMk cId="1478137678" sldId="303"/>
            <ac:spMk id="3" creationId="{05A76C8B-EA50-049F-B975-91DD8F827DEA}"/>
          </ac:spMkLst>
        </pc:spChg>
        <pc:spChg chg="add mod">
          <ac:chgData name="Chun Wai Henry Pang (PHY)" userId="2786e5ee-d217-49f6-ba76-e16cff8d7dd7" providerId="ADAL" clId="{3E402E1B-E213-5F41-9ABC-84233EBE1C1E}" dt="2023-08-07T05:17:05.894" v="2212" actId="1076"/>
          <ac:spMkLst>
            <pc:docMk/>
            <pc:sldMk cId="1478137678" sldId="303"/>
            <ac:spMk id="7" creationId="{64300EB7-732A-57E6-0D72-090846AAAD05}"/>
          </ac:spMkLst>
        </pc:spChg>
        <pc:spChg chg="add mod">
          <ac:chgData name="Chun Wai Henry Pang (PHY)" userId="2786e5ee-d217-49f6-ba76-e16cff8d7dd7" providerId="ADAL" clId="{3E402E1B-E213-5F41-9ABC-84233EBE1C1E}" dt="2023-08-07T05:18:27.660" v="2218" actId="14100"/>
          <ac:spMkLst>
            <pc:docMk/>
            <pc:sldMk cId="1478137678" sldId="303"/>
            <ac:spMk id="8" creationId="{5F099FE1-C643-F252-49D1-BAB2A876D1B0}"/>
          </ac:spMkLst>
        </pc:spChg>
        <pc:graphicFrameChg chg="add mod modGraphic">
          <ac:chgData name="Chun Wai Henry Pang (PHY)" userId="2786e5ee-d217-49f6-ba76-e16cff8d7dd7" providerId="ADAL" clId="{3E402E1B-E213-5F41-9ABC-84233EBE1C1E}" dt="2023-08-07T05:16:58.613" v="2210" actId="14100"/>
          <ac:graphicFrameMkLst>
            <pc:docMk/>
            <pc:sldMk cId="1478137678" sldId="303"/>
            <ac:graphicFrameMk id="4" creationId="{09001C10-AA66-8193-841B-30C4859385F9}"/>
          </ac:graphicFrameMkLst>
        </pc:graphicFrameChg>
        <pc:graphicFrameChg chg="del">
          <ac:chgData name="Chun Wai Henry Pang (PHY)" userId="2786e5ee-d217-49f6-ba76-e16cff8d7dd7" providerId="ADAL" clId="{3E402E1B-E213-5F41-9ABC-84233EBE1C1E}" dt="2023-08-07T05:13:47.533" v="2183" actId="478"/>
          <ac:graphicFrameMkLst>
            <pc:docMk/>
            <pc:sldMk cId="1478137678" sldId="303"/>
            <ac:graphicFrameMk id="5" creationId="{2D70B016-EC19-6B83-5C6C-EEC9E32901D8}"/>
          </ac:graphicFrameMkLst>
        </pc:graphicFrameChg>
        <pc:graphicFrameChg chg="del">
          <ac:chgData name="Chun Wai Henry Pang (PHY)" userId="2786e5ee-d217-49f6-ba76-e16cff8d7dd7" providerId="ADAL" clId="{3E402E1B-E213-5F41-9ABC-84233EBE1C1E}" dt="2023-08-07T05:13:44.864" v="2182" actId="478"/>
          <ac:graphicFrameMkLst>
            <pc:docMk/>
            <pc:sldMk cId="1478137678" sldId="303"/>
            <ac:graphicFrameMk id="6" creationId="{C250DB89-2189-6932-6463-F90DEBB0A0AC}"/>
          </ac:graphicFrameMkLst>
        </pc:graphicFrameChg>
        <pc:picChg chg="add mod">
          <ac:chgData name="Chun Wai Henry Pang (PHY)" userId="2786e5ee-d217-49f6-ba76-e16cff8d7dd7" providerId="ADAL" clId="{3E402E1B-E213-5F41-9ABC-84233EBE1C1E}" dt="2023-08-07T06:57:21.757" v="2917" actId="1076"/>
          <ac:picMkLst>
            <pc:docMk/>
            <pc:sldMk cId="1478137678" sldId="303"/>
            <ac:picMk id="9" creationId="{A54B9881-4C2D-329E-5FEE-5BB841948AE1}"/>
          </ac:picMkLst>
        </pc:picChg>
        <pc:picChg chg="del mod">
          <ac:chgData name="Chun Wai Henry Pang (PHY)" userId="2786e5ee-d217-49f6-ba76-e16cff8d7dd7" providerId="ADAL" clId="{3E402E1B-E213-5F41-9ABC-84233EBE1C1E}" dt="2023-08-07T06:57:12.568" v="2913" actId="478"/>
          <ac:picMkLst>
            <pc:docMk/>
            <pc:sldMk cId="1478137678" sldId="303"/>
            <ac:picMk id="10" creationId="{30858F66-91AB-5C76-0E92-B9FC0BEAEF7D}"/>
          </ac:picMkLst>
        </pc:picChg>
      </pc:sldChg>
      <pc:sldChg chg="addSp delSp modSp add mod">
        <pc:chgData name="Chun Wai Henry Pang (PHY)" userId="2786e5ee-d217-49f6-ba76-e16cff8d7dd7" providerId="ADAL" clId="{3E402E1B-E213-5F41-9ABC-84233EBE1C1E}" dt="2023-08-07T07:42:20.228" v="3209" actId="2711"/>
        <pc:sldMkLst>
          <pc:docMk/>
          <pc:sldMk cId="604632852" sldId="304"/>
        </pc:sldMkLst>
        <pc:spChg chg="mod">
          <ac:chgData name="Chun Wai Henry Pang (PHY)" userId="2786e5ee-d217-49f6-ba76-e16cff8d7dd7" providerId="ADAL" clId="{3E402E1B-E213-5F41-9ABC-84233EBE1C1E}" dt="2023-08-07T07:40:42.263" v="3196"/>
          <ac:spMkLst>
            <pc:docMk/>
            <pc:sldMk cId="604632852" sldId="304"/>
            <ac:spMk id="2" creationId="{9BBDFD22-ADDD-52B2-0C84-8B930FA5A538}"/>
          </ac:spMkLst>
        </pc:spChg>
        <pc:spChg chg="del">
          <ac:chgData name="Chun Wai Henry Pang (PHY)" userId="2786e5ee-d217-49f6-ba76-e16cff8d7dd7" providerId="ADAL" clId="{3E402E1B-E213-5F41-9ABC-84233EBE1C1E}" dt="2023-08-07T07:40:54.711" v="3197" actId="478"/>
          <ac:spMkLst>
            <pc:docMk/>
            <pc:sldMk cId="604632852" sldId="304"/>
            <ac:spMk id="3" creationId="{2280C7DD-7D91-5C70-2466-4BB2C42A0E36}"/>
          </ac:spMkLst>
        </pc:spChg>
        <pc:spChg chg="add del mod">
          <ac:chgData name="Chun Wai Henry Pang (PHY)" userId="2786e5ee-d217-49f6-ba76-e16cff8d7dd7" providerId="ADAL" clId="{3E402E1B-E213-5F41-9ABC-84233EBE1C1E}" dt="2023-08-07T07:40:56.509" v="3198" actId="478"/>
          <ac:spMkLst>
            <pc:docMk/>
            <pc:sldMk cId="604632852" sldId="304"/>
            <ac:spMk id="5" creationId="{8B45FDB5-A4B6-6100-F0CD-B8E89E658479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6" creationId="{8C2EAC4D-327B-B39F-64A9-8B7BB484A6F5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9" creationId="{3C179D63-CA49-8CB8-A3BA-8935A319C439}"/>
          </ac:spMkLst>
        </pc:spChg>
        <pc:spChg chg="mod">
          <ac:chgData name="Chun Wai Henry Pang (PHY)" userId="2786e5ee-d217-49f6-ba76-e16cff8d7dd7" providerId="ADAL" clId="{3E402E1B-E213-5F41-9ABC-84233EBE1C1E}" dt="2023-08-07T07:40:56.999" v="3199"/>
          <ac:spMkLst>
            <pc:docMk/>
            <pc:sldMk cId="604632852" sldId="304"/>
            <ac:spMk id="14" creationId="{1B030EB9-AB17-476A-9597-AF0436270CF4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33" creationId="{BDC79698-1952-2CC8-5FDB-EFF7DEA368BC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34" creationId="{8C29A854-92DD-779C-2B08-D9584080BE55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35" creationId="{C0720326-FC35-083F-026A-ECDA6183F88B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36" creationId="{826D87A8-319E-C249-73B5-6EF65FFBE635}"/>
          </ac:spMkLst>
        </pc:spChg>
        <pc:spChg chg="add del mod">
          <ac:chgData name="Chun Wai Henry Pang (PHY)" userId="2786e5ee-d217-49f6-ba76-e16cff8d7dd7" providerId="ADAL" clId="{3E402E1B-E213-5F41-9ABC-84233EBE1C1E}" dt="2023-08-07T07:41:10.376" v="3200"/>
          <ac:spMkLst>
            <pc:docMk/>
            <pc:sldMk cId="604632852" sldId="304"/>
            <ac:spMk id="37" creationId="{D9EB6F14-D6D4-A2A1-EC42-444B6BFAAC52}"/>
          </ac:spMkLst>
        </pc:spChg>
        <pc:spChg chg="add mod">
          <ac:chgData name="Chun Wai Henry Pang (PHY)" userId="2786e5ee-d217-49f6-ba76-e16cff8d7dd7" providerId="ADAL" clId="{3E402E1B-E213-5F41-9ABC-84233EBE1C1E}" dt="2023-08-07T07:42:13.328" v="3207" actId="403"/>
          <ac:spMkLst>
            <pc:docMk/>
            <pc:sldMk cId="604632852" sldId="304"/>
            <ac:spMk id="38" creationId="{0D16DE97-3C42-FBD4-81B1-92397011B699}"/>
          </ac:spMkLst>
        </pc:spChg>
        <pc:spChg chg="add mod">
          <ac:chgData name="Chun Wai Henry Pang (PHY)" userId="2786e5ee-d217-49f6-ba76-e16cff8d7dd7" providerId="ADAL" clId="{3E402E1B-E213-5F41-9ABC-84233EBE1C1E}" dt="2023-08-07T07:42:13.346" v="3208" actId="27636"/>
          <ac:spMkLst>
            <pc:docMk/>
            <pc:sldMk cId="604632852" sldId="304"/>
            <ac:spMk id="39" creationId="{4DEB3C48-DF73-92A2-A1EE-832342611338}"/>
          </ac:spMkLst>
        </pc:spChg>
        <pc:spChg chg="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41" creationId="{3DD23DF4-5C78-4B8C-AB5E-ED5573BF6902}"/>
          </ac:spMkLst>
        </pc:spChg>
        <pc:spChg chg="add 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49" creationId="{B86BD958-D941-2330-119F-81D3AE82BA32}"/>
          </ac:spMkLst>
        </pc:spChg>
        <pc:spChg chg="add 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50" creationId="{7A3C9DE9-D0FE-7642-A11F-94CE70FEA3B2}"/>
          </ac:spMkLst>
        </pc:spChg>
        <pc:spChg chg="add 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51" creationId="{0E206976-85F3-52C2-B47E-3A852FC16C8B}"/>
          </ac:spMkLst>
        </pc:spChg>
        <pc:spChg chg="add 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52" creationId="{2E8A92E2-5E37-8C88-EC2A-275A8F475DAB}"/>
          </ac:spMkLst>
        </pc:spChg>
        <pc:spChg chg="add 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53" creationId="{1ADD4FDC-73F9-D6D3-7EFF-788EA74BF717}"/>
          </ac:spMkLst>
        </pc:spChg>
        <pc:spChg chg="add mod">
          <ac:chgData name="Chun Wai Henry Pang (PHY)" userId="2786e5ee-d217-49f6-ba76-e16cff8d7dd7" providerId="ADAL" clId="{3E402E1B-E213-5F41-9ABC-84233EBE1C1E}" dt="2023-08-07T07:41:22.423" v="3201"/>
          <ac:spMkLst>
            <pc:docMk/>
            <pc:sldMk cId="604632852" sldId="304"/>
            <ac:spMk id="54" creationId="{E733FC20-C187-30C1-A739-C4CA9F621D16}"/>
          </ac:spMkLst>
        </pc:spChg>
        <pc:spChg chg="add mod">
          <ac:chgData name="Chun Wai Henry Pang (PHY)" userId="2786e5ee-d217-49f6-ba76-e16cff8d7dd7" providerId="ADAL" clId="{3E402E1B-E213-5F41-9ABC-84233EBE1C1E}" dt="2023-08-07T07:42:20.228" v="3209" actId="2711"/>
          <ac:spMkLst>
            <pc:docMk/>
            <pc:sldMk cId="604632852" sldId="304"/>
            <ac:spMk id="55" creationId="{BC0584F3-CF56-99AB-7B45-D04D1D548938}"/>
          </ac:spMkLst>
        </pc:spChg>
        <pc:spChg chg="add mod">
          <ac:chgData name="Chun Wai Henry Pang (PHY)" userId="2786e5ee-d217-49f6-ba76-e16cff8d7dd7" providerId="ADAL" clId="{3E402E1B-E213-5F41-9ABC-84233EBE1C1E}" dt="2023-08-07T07:42:20.228" v="3209" actId="2711"/>
          <ac:spMkLst>
            <pc:docMk/>
            <pc:sldMk cId="604632852" sldId="304"/>
            <ac:spMk id="56" creationId="{85F360B7-2691-BE03-A161-B45E85BB2984}"/>
          </ac:spMkLst>
        </pc:spChg>
        <pc:grpChg chg="add del mod">
          <ac:chgData name="Chun Wai Henry Pang (PHY)" userId="2786e5ee-d217-49f6-ba76-e16cff8d7dd7" providerId="ADAL" clId="{3E402E1B-E213-5F41-9ABC-84233EBE1C1E}" dt="2023-08-07T07:41:10.376" v="3200"/>
          <ac:grpSpMkLst>
            <pc:docMk/>
            <pc:sldMk cId="604632852" sldId="304"/>
            <ac:grpSpMk id="13" creationId="{489171B9-0090-6125-2281-8CE9EEC2A6CA}"/>
          </ac:grpSpMkLst>
        </pc:grpChg>
        <pc:grpChg chg="del">
          <ac:chgData name="Chun Wai Henry Pang (PHY)" userId="2786e5ee-d217-49f6-ba76-e16cff8d7dd7" providerId="ADAL" clId="{3E402E1B-E213-5F41-9ABC-84233EBE1C1E}" dt="2023-08-07T07:40:34.615" v="3195" actId="478"/>
          <ac:grpSpMkLst>
            <pc:docMk/>
            <pc:sldMk cId="604632852" sldId="304"/>
            <ac:grpSpMk id="26" creationId="{60CB73E6-A34F-42BC-2C6F-403716FCF022}"/>
          </ac:grpSpMkLst>
        </pc:grpChg>
        <pc:grpChg chg="add mod">
          <ac:chgData name="Chun Wai Henry Pang (PHY)" userId="2786e5ee-d217-49f6-ba76-e16cff8d7dd7" providerId="ADAL" clId="{3E402E1B-E213-5F41-9ABC-84233EBE1C1E}" dt="2023-08-07T07:41:22.423" v="3201"/>
          <ac:grpSpMkLst>
            <pc:docMk/>
            <pc:sldMk cId="604632852" sldId="304"/>
            <ac:grpSpMk id="40" creationId="{CEF38A0E-6615-DB01-61D6-0DDD117EEA4F}"/>
          </ac:grpSpMkLst>
        </pc:grpChg>
        <pc:picChg chg="mod">
          <ac:chgData name="Chun Wai Henry Pang (PHY)" userId="2786e5ee-d217-49f6-ba76-e16cff8d7dd7" providerId="ADAL" clId="{3E402E1B-E213-5F41-9ABC-84233EBE1C1E}" dt="2023-08-07T07:40:56.999" v="3199"/>
          <ac:picMkLst>
            <pc:docMk/>
            <pc:sldMk cId="604632852" sldId="304"/>
            <ac:picMk id="24" creationId="{58641858-EBCC-B52D-13EA-0F3A5BBD3A73}"/>
          </ac:picMkLst>
        </pc:picChg>
        <pc:picChg chg="del">
          <ac:chgData name="Chun Wai Henry Pang (PHY)" userId="2786e5ee-d217-49f6-ba76-e16cff8d7dd7" providerId="ADAL" clId="{3E402E1B-E213-5F41-9ABC-84233EBE1C1E}" dt="2023-08-07T07:40:33.716" v="3194" actId="478"/>
          <ac:picMkLst>
            <pc:docMk/>
            <pc:sldMk cId="604632852" sldId="304"/>
            <ac:picMk id="25" creationId="{37238842-26E7-434F-3280-109DD9548859}"/>
          </ac:picMkLst>
        </pc:picChg>
        <pc:picChg chg="mod">
          <ac:chgData name="Chun Wai Henry Pang (PHY)" userId="2786e5ee-d217-49f6-ba76-e16cff8d7dd7" providerId="ADAL" clId="{3E402E1B-E213-5F41-9ABC-84233EBE1C1E}" dt="2023-08-07T07:40:56.999" v="3199"/>
          <ac:picMkLst>
            <pc:docMk/>
            <pc:sldMk cId="604632852" sldId="304"/>
            <ac:picMk id="28" creationId="{A76A52E4-9D17-032A-5E61-7FA143AB4C53}"/>
          </ac:picMkLst>
        </pc:picChg>
        <pc:picChg chg="mod">
          <ac:chgData name="Chun Wai Henry Pang (PHY)" userId="2786e5ee-d217-49f6-ba76-e16cff8d7dd7" providerId="ADAL" clId="{3E402E1B-E213-5F41-9ABC-84233EBE1C1E}" dt="2023-08-07T07:40:56.999" v="3199"/>
          <ac:picMkLst>
            <pc:docMk/>
            <pc:sldMk cId="604632852" sldId="304"/>
            <ac:picMk id="29" creationId="{09D1DE3F-16AA-9767-F220-F3BC0EE89578}"/>
          </ac:picMkLst>
        </pc:picChg>
        <pc:picChg chg="mod">
          <ac:chgData name="Chun Wai Henry Pang (PHY)" userId="2786e5ee-d217-49f6-ba76-e16cff8d7dd7" providerId="ADAL" clId="{3E402E1B-E213-5F41-9ABC-84233EBE1C1E}" dt="2023-08-07T07:41:22.423" v="3201"/>
          <ac:picMkLst>
            <pc:docMk/>
            <pc:sldMk cId="604632852" sldId="304"/>
            <ac:picMk id="42" creationId="{7F748628-331B-EF0F-04CB-45383354604A}"/>
          </ac:picMkLst>
        </pc:picChg>
        <pc:picChg chg="mod">
          <ac:chgData name="Chun Wai Henry Pang (PHY)" userId="2786e5ee-d217-49f6-ba76-e16cff8d7dd7" providerId="ADAL" clId="{3E402E1B-E213-5F41-9ABC-84233EBE1C1E}" dt="2023-08-07T07:41:22.423" v="3201"/>
          <ac:picMkLst>
            <pc:docMk/>
            <pc:sldMk cId="604632852" sldId="304"/>
            <ac:picMk id="44" creationId="{5CA3A9C7-CA17-BFDF-75FA-7448599931CD}"/>
          </ac:picMkLst>
        </pc:picChg>
        <pc:picChg chg="mod">
          <ac:chgData name="Chun Wai Henry Pang (PHY)" userId="2786e5ee-d217-49f6-ba76-e16cff8d7dd7" providerId="ADAL" clId="{3E402E1B-E213-5F41-9ABC-84233EBE1C1E}" dt="2023-08-07T07:41:22.423" v="3201"/>
          <ac:picMkLst>
            <pc:docMk/>
            <pc:sldMk cId="604632852" sldId="304"/>
            <ac:picMk id="45" creationId="{85F06729-E620-8882-83B8-EDB29239B911}"/>
          </ac:picMkLst>
        </pc:picChg>
        <pc:cxnChg chg="mod">
          <ac:chgData name="Chun Wai Henry Pang (PHY)" userId="2786e5ee-d217-49f6-ba76-e16cff8d7dd7" providerId="ADAL" clId="{3E402E1B-E213-5F41-9ABC-84233EBE1C1E}" dt="2023-08-07T07:40:56.999" v="3199"/>
          <ac:cxnSpMkLst>
            <pc:docMk/>
            <pc:sldMk cId="604632852" sldId="304"/>
            <ac:cxnSpMk id="27" creationId="{36943B47-B53A-2E8D-8A0C-8DFCAD3F3234}"/>
          </ac:cxnSpMkLst>
        </pc:cxnChg>
        <pc:cxnChg chg="mod">
          <ac:chgData name="Chun Wai Henry Pang (PHY)" userId="2786e5ee-d217-49f6-ba76-e16cff8d7dd7" providerId="ADAL" clId="{3E402E1B-E213-5F41-9ABC-84233EBE1C1E}" dt="2023-08-07T07:40:56.999" v="3199"/>
          <ac:cxnSpMkLst>
            <pc:docMk/>
            <pc:sldMk cId="604632852" sldId="304"/>
            <ac:cxnSpMk id="30" creationId="{B519D573-E31E-9734-DDE9-48DE4F6AD489}"/>
          </ac:cxnSpMkLst>
        </pc:cxnChg>
        <pc:cxnChg chg="add del mod">
          <ac:chgData name="Chun Wai Henry Pang (PHY)" userId="2786e5ee-d217-49f6-ba76-e16cff8d7dd7" providerId="ADAL" clId="{3E402E1B-E213-5F41-9ABC-84233EBE1C1E}" dt="2023-08-07T07:41:10.376" v="3200"/>
          <ac:cxnSpMkLst>
            <pc:docMk/>
            <pc:sldMk cId="604632852" sldId="304"/>
            <ac:cxnSpMk id="31" creationId="{5245124B-FC9A-094E-48EC-CEBB331F432C}"/>
          </ac:cxnSpMkLst>
        </pc:cxnChg>
        <pc:cxnChg chg="add del mod">
          <ac:chgData name="Chun Wai Henry Pang (PHY)" userId="2786e5ee-d217-49f6-ba76-e16cff8d7dd7" providerId="ADAL" clId="{3E402E1B-E213-5F41-9ABC-84233EBE1C1E}" dt="2023-08-07T07:41:10.376" v="3200"/>
          <ac:cxnSpMkLst>
            <pc:docMk/>
            <pc:sldMk cId="604632852" sldId="304"/>
            <ac:cxnSpMk id="32" creationId="{FEC7B30B-52AB-FCEB-DAC0-6E5D269EDF2E}"/>
          </ac:cxnSpMkLst>
        </pc:cxnChg>
        <pc:cxnChg chg="mod">
          <ac:chgData name="Chun Wai Henry Pang (PHY)" userId="2786e5ee-d217-49f6-ba76-e16cff8d7dd7" providerId="ADAL" clId="{3E402E1B-E213-5F41-9ABC-84233EBE1C1E}" dt="2023-08-07T07:41:22.423" v="3201"/>
          <ac:cxnSpMkLst>
            <pc:docMk/>
            <pc:sldMk cId="604632852" sldId="304"/>
            <ac:cxnSpMk id="43" creationId="{4D439FA0-AF9B-14E3-EE37-AA49C45D5CF2}"/>
          </ac:cxnSpMkLst>
        </pc:cxnChg>
        <pc:cxnChg chg="mod">
          <ac:chgData name="Chun Wai Henry Pang (PHY)" userId="2786e5ee-d217-49f6-ba76-e16cff8d7dd7" providerId="ADAL" clId="{3E402E1B-E213-5F41-9ABC-84233EBE1C1E}" dt="2023-08-07T07:41:22.423" v="3201"/>
          <ac:cxnSpMkLst>
            <pc:docMk/>
            <pc:sldMk cId="604632852" sldId="304"/>
            <ac:cxnSpMk id="46" creationId="{A3BE8890-4CD4-231F-888E-65AA919BE401}"/>
          </ac:cxnSpMkLst>
        </pc:cxnChg>
        <pc:cxnChg chg="add mod">
          <ac:chgData name="Chun Wai Henry Pang (PHY)" userId="2786e5ee-d217-49f6-ba76-e16cff8d7dd7" providerId="ADAL" clId="{3E402E1B-E213-5F41-9ABC-84233EBE1C1E}" dt="2023-08-07T07:41:22.423" v="3201"/>
          <ac:cxnSpMkLst>
            <pc:docMk/>
            <pc:sldMk cId="604632852" sldId="304"/>
            <ac:cxnSpMk id="47" creationId="{7D8351C8-CD21-89D1-E904-1A6C7BCF4F8F}"/>
          </ac:cxnSpMkLst>
        </pc:cxnChg>
        <pc:cxnChg chg="add mod">
          <ac:chgData name="Chun Wai Henry Pang (PHY)" userId="2786e5ee-d217-49f6-ba76-e16cff8d7dd7" providerId="ADAL" clId="{3E402E1B-E213-5F41-9ABC-84233EBE1C1E}" dt="2023-08-07T07:41:22.423" v="3201"/>
          <ac:cxnSpMkLst>
            <pc:docMk/>
            <pc:sldMk cId="604632852" sldId="304"/>
            <ac:cxnSpMk id="48" creationId="{E3ED93B0-85BC-9A13-65F5-597900B8EA1A}"/>
          </ac:cxnSpMkLst>
        </pc:cxnChg>
      </pc:sldChg>
      <pc:sldChg chg="addSp delSp modSp add mod">
        <pc:chgData name="Chun Wai Henry Pang (PHY)" userId="2786e5ee-d217-49f6-ba76-e16cff8d7dd7" providerId="ADAL" clId="{3E402E1B-E213-5F41-9ABC-84233EBE1C1E}" dt="2023-08-07T07:43:12.258" v="3213" actId="207"/>
        <pc:sldMkLst>
          <pc:docMk/>
          <pc:sldMk cId="432675553" sldId="305"/>
        </pc:sldMkLst>
        <pc:spChg chg="add mod">
          <ac:chgData name="Chun Wai Henry Pang (PHY)" userId="2786e5ee-d217-49f6-ba76-e16cff8d7dd7" providerId="ADAL" clId="{3E402E1B-E213-5F41-9ABC-84233EBE1C1E}" dt="2023-08-07T07:43:09.269" v="3212" actId="207"/>
          <ac:spMkLst>
            <pc:docMk/>
            <pc:sldMk cId="432675553" sldId="305"/>
            <ac:spMk id="3" creationId="{2E10D083-2817-A524-FAD3-C44AB145D76C}"/>
          </ac:spMkLst>
        </pc:spChg>
        <pc:spChg chg="add mod">
          <ac:chgData name="Chun Wai Henry Pang (PHY)" userId="2786e5ee-d217-49f6-ba76-e16cff8d7dd7" providerId="ADAL" clId="{3E402E1B-E213-5F41-9ABC-84233EBE1C1E}" dt="2023-08-07T07:43:12.258" v="3213" actId="207"/>
          <ac:spMkLst>
            <pc:docMk/>
            <pc:sldMk cId="432675553" sldId="305"/>
            <ac:spMk id="4" creationId="{8B2D31BE-34A0-3966-D852-8FA494E0C8D7}"/>
          </ac:spMkLst>
        </pc:spChg>
        <pc:spChg chg="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6" creationId="{7D5AE0F8-AC81-2720-263D-81C88E02A845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14" creationId="{264F1328-5745-289D-1F49-F9E224D6CF0E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15" creationId="{AB860E05-2EAA-236F-B5D2-3927E9F49ADC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16" creationId="{06F8F9B4-0F06-D914-96BB-88D36B8C2786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17" creationId="{D4C8DF49-B059-B716-9C1B-3A0C80E3F392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18" creationId="{1D032100-FD71-6458-C586-331B8A2B8B11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19" creationId="{0F73AFD3-7FE0-03DB-8BB9-6178D584AC6C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20" creationId="{3CA63130-4B04-2E46-1AED-EE0531AC7CB5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21" creationId="{8EEA0D97-1744-4303-AE47-58122F410AA9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22" creationId="{0C6FDB4F-2FC8-D0DA-A5B5-C2814ADCE63A}"/>
          </ac:spMkLst>
        </pc:spChg>
        <pc:spChg chg="add mod">
          <ac:chgData name="Chun Wai Henry Pang (PHY)" userId="2786e5ee-d217-49f6-ba76-e16cff8d7dd7" providerId="ADAL" clId="{3E402E1B-E213-5F41-9ABC-84233EBE1C1E}" dt="2023-08-07T07:41:54.714" v="3205"/>
          <ac:spMkLst>
            <pc:docMk/>
            <pc:sldMk cId="432675553" sldId="305"/>
            <ac:spMk id="23" creationId="{51AC9DBB-2E67-6CDE-1464-647F533FCF14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38" creationId="{0D16DE97-3C42-FBD4-81B1-92397011B699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39" creationId="{4DEB3C48-DF73-92A2-A1EE-832342611338}"/>
          </ac:spMkLst>
        </pc:spChg>
        <pc:spChg chg="del">
          <ac:chgData name="Chun Wai Henry Pang (PHY)" userId="2786e5ee-d217-49f6-ba76-e16cff8d7dd7" providerId="ADAL" clId="{3E402E1B-E213-5F41-9ABC-84233EBE1C1E}" dt="2023-08-07T07:41:41.503" v="3204" actId="478"/>
          <ac:spMkLst>
            <pc:docMk/>
            <pc:sldMk cId="432675553" sldId="305"/>
            <ac:spMk id="49" creationId="{B86BD958-D941-2330-119F-81D3AE82BA32}"/>
          </ac:spMkLst>
        </pc:spChg>
        <pc:spChg chg="del">
          <ac:chgData name="Chun Wai Henry Pang (PHY)" userId="2786e5ee-d217-49f6-ba76-e16cff8d7dd7" providerId="ADAL" clId="{3E402E1B-E213-5F41-9ABC-84233EBE1C1E}" dt="2023-08-07T07:41:41.503" v="3204" actId="478"/>
          <ac:spMkLst>
            <pc:docMk/>
            <pc:sldMk cId="432675553" sldId="305"/>
            <ac:spMk id="50" creationId="{7A3C9DE9-D0FE-7642-A11F-94CE70FEA3B2}"/>
          </ac:spMkLst>
        </pc:spChg>
        <pc:spChg chg="del">
          <ac:chgData name="Chun Wai Henry Pang (PHY)" userId="2786e5ee-d217-49f6-ba76-e16cff8d7dd7" providerId="ADAL" clId="{3E402E1B-E213-5F41-9ABC-84233EBE1C1E}" dt="2023-08-07T07:41:41.503" v="3204" actId="478"/>
          <ac:spMkLst>
            <pc:docMk/>
            <pc:sldMk cId="432675553" sldId="305"/>
            <ac:spMk id="51" creationId="{0E206976-85F3-52C2-B47E-3A852FC16C8B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52" creationId="{2E8A92E2-5E37-8C88-EC2A-275A8F475DAB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53" creationId="{1ADD4FDC-73F9-D6D3-7EFF-788EA74BF717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54" creationId="{E733FC20-C187-30C1-A739-C4CA9F621D16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55" creationId="{BC0584F3-CF56-99AB-7B45-D04D1D548938}"/>
          </ac:spMkLst>
        </pc:spChg>
        <pc:spChg chg="del">
          <ac:chgData name="Chun Wai Henry Pang (PHY)" userId="2786e5ee-d217-49f6-ba76-e16cff8d7dd7" providerId="ADAL" clId="{3E402E1B-E213-5F41-9ABC-84233EBE1C1E}" dt="2023-08-07T07:41:36.760" v="3203" actId="478"/>
          <ac:spMkLst>
            <pc:docMk/>
            <pc:sldMk cId="432675553" sldId="305"/>
            <ac:spMk id="56" creationId="{85F360B7-2691-BE03-A161-B45E85BB2984}"/>
          </ac:spMkLst>
        </pc:spChg>
        <pc:grpChg chg="add mod">
          <ac:chgData name="Chun Wai Henry Pang (PHY)" userId="2786e5ee-d217-49f6-ba76-e16cff8d7dd7" providerId="ADAL" clId="{3E402E1B-E213-5F41-9ABC-84233EBE1C1E}" dt="2023-08-07T07:41:54.714" v="3205"/>
          <ac:grpSpMkLst>
            <pc:docMk/>
            <pc:sldMk cId="432675553" sldId="305"/>
            <ac:grpSpMk id="5" creationId="{F7E4E674-9CEF-2D06-7309-19084DC2C83D}"/>
          </ac:grpSpMkLst>
        </pc:grpChg>
        <pc:grpChg chg="del">
          <ac:chgData name="Chun Wai Henry Pang (PHY)" userId="2786e5ee-d217-49f6-ba76-e16cff8d7dd7" providerId="ADAL" clId="{3E402E1B-E213-5F41-9ABC-84233EBE1C1E}" dt="2023-08-07T07:41:36.760" v="3203" actId="478"/>
          <ac:grpSpMkLst>
            <pc:docMk/>
            <pc:sldMk cId="432675553" sldId="305"/>
            <ac:grpSpMk id="40" creationId="{CEF38A0E-6615-DB01-61D6-0DDD117EEA4F}"/>
          </ac:grpSpMkLst>
        </pc:grpChg>
        <pc:picChg chg="mod">
          <ac:chgData name="Chun Wai Henry Pang (PHY)" userId="2786e5ee-d217-49f6-ba76-e16cff8d7dd7" providerId="ADAL" clId="{3E402E1B-E213-5F41-9ABC-84233EBE1C1E}" dt="2023-08-07T07:41:54.714" v="3205"/>
          <ac:picMkLst>
            <pc:docMk/>
            <pc:sldMk cId="432675553" sldId="305"/>
            <ac:picMk id="7" creationId="{D68BD180-8D49-5FE5-D635-E040474819BB}"/>
          </ac:picMkLst>
        </pc:picChg>
        <pc:picChg chg="mod">
          <ac:chgData name="Chun Wai Henry Pang (PHY)" userId="2786e5ee-d217-49f6-ba76-e16cff8d7dd7" providerId="ADAL" clId="{3E402E1B-E213-5F41-9ABC-84233EBE1C1E}" dt="2023-08-07T07:41:54.714" v="3205"/>
          <ac:picMkLst>
            <pc:docMk/>
            <pc:sldMk cId="432675553" sldId="305"/>
            <ac:picMk id="9" creationId="{F8B61812-0F06-8BE2-FA90-3123CF04E9E7}"/>
          </ac:picMkLst>
        </pc:picChg>
        <pc:picChg chg="mod">
          <ac:chgData name="Chun Wai Henry Pang (PHY)" userId="2786e5ee-d217-49f6-ba76-e16cff8d7dd7" providerId="ADAL" clId="{3E402E1B-E213-5F41-9ABC-84233EBE1C1E}" dt="2023-08-07T07:41:54.714" v="3205"/>
          <ac:picMkLst>
            <pc:docMk/>
            <pc:sldMk cId="432675553" sldId="305"/>
            <ac:picMk id="10" creationId="{3EB46F2E-E678-57A4-DE11-FE517839EA26}"/>
          </ac:picMkLst>
        </pc:picChg>
        <pc:cxnChg chg="mod">
          <ac:chgData name="Chun Wai Henry Pang (PHY)" userId="2786e5ee-d217-49f6-ba76-e16cff8d7dd7" providerId="ADAL" clId="{3E402E1B-E213-5F41-9ABC-84233EBE1C1E}" dt="2023-08-07T07:41:54.714" v="3205"/>
          <ac:cxnSpMkLst>
            <pc:docMk/>
            <pc:sldMk cId="432675553" sldId="305"/>
            <ac:cxnSpMk id="8" creationId="{9C747ED3-E8CD-B53D-22EF-FCEF89BFD89E}"/>
          </ac:cxnSpMkLst>
        </pc:cxnChg>
        <pc:cxnChg chg="mod">
          <ac:chgData name="Chun Wai Henry Pang (PHY)" userId="2786e5ee-d217-49f6-ba76-e16cff8d7dd7" providerId="ADAL" clId="{3E402E1B-E213-5F41-9ABC-84233EBE1C1E}" dt="2023-08-07T07:41:54.714" v="3205"/>
          <ac:cxnSpMkLst>
            <pc:docMk/>
            <pc:sldMk cId="432675553" sldId="305"/>
            <ac:cxnSpMk id="11" creationId="{9EF76888-9CBB-C328-8C85-F1CA05E1D21D}"/>
          </ac:cxnSpMkLst>
        </pc:cxnChg>
        <pc:cxnChg chg="add mod">
          <ac:chgData name="Chun Wai Henry Pang (PHY)" userId="2786e5ee-d217-49f6-ba76-e16cff8d7dd7" providerId="ADAL" clId="{3E402E1B-E213-5F41-9ABC-84233EBE1C1E}" dt="2023-08-07T07:41:54.714" v="3205"/>
          <ac:cxnSpMkLst>
            <pc:docMk/>
            <pc:sldMk cId="432675553" sldId="305"/>
            <ac:cxnSpMk id="12" creationId="{8FECF99B-75FF-D70B-F8F7-9248482B1432}"/>
          </ac:cxnSpMkLst>
        </pc:cxnChg>
        <pc:cxnChg chg="add mod">
          <ac:chgData name="Chun Wai Henry Pang (PHY)" userId="2786e5ee-d217-49f6-ba76-e16cff8d7dd7" providerId="ADAL" clId="{3E402E1B-E213-5F41-9ABC-84233EBE1C1E}" dt="2023-08-07T07:41:54.714" v="3205"/>
          <ac:cxnSpMkLst>
            <pc:docMk/>
            <pc:sldMk cId="432675553" sldId="305"/>
            <ac:cxnSpMk id="13" creationId="{B72D2770-1A45-B059-D2B7-5089FF79472D}"/>
          </ac:cxnSpMkLst>
        </pc:cxnChg>
        <pc:cxnChg chg="del">
          <ac:chgData name="Chun Wai Henry Pang (PHY)" userId="2786e5ee-d217-49f6-ba76-e16cff8d7dd7" providerId="ADAL" clId="{3E402E1B-E213-5F41-9ABC-84233EBE1C1E}" dt="2023-08-07T07:41:36.760" v="3203" actId="478"/>
          <ac:cxnSpMkLst>
            <pc:docMk/>
            <pc:sldMk cId="432675553" sldId="305"/>
            <ac:cxnSpMk id="47" creationId="{7D8351C8-CD21-89D1-E904-1A6C7BCF4F8F}"/>
          </ac:cxnSpMkLst>
        </pc:cxnChg>
        <pc:cxnChg chg="del">
          <ac:chgData name="Chun Wai Henry Pang (PHY)" userId="2786e5ee-d217-49f6-ba76-e16cff8d7dd7" providerId="ADAL" clId="{3E402E1B-E213-5F41-9ABC-84233EBE1C1E}" dt="2023-08-07T07:41:36.760" v="3203" actId="478"/>
          <ac:cxnSpMkLst>
            <pc:docMk/>
            <pc:sldMk cId="432675553" sldId="305"/>
            <ac:cxnSpMk id="48" creationId="{E3ED93B0-85BC-9A13-65F5-597900B8EA1A}"/>
          </ac:cxnSpMkLst>
        </pc:cxnChg>
      </pc:sldChg>
      <pc:sldChg chg="addSp delSp modSp add mod">
        <pc:chgData name="Chun Wai Henry Pang (PHY)" userId="2786e5ee-d217-49f6-ba76-e16cff8d7dd7" providerId="ADAL" clId="{3E402E1B-E213-5F41-9ABC-84233EBE1C1E}" dt="2023-08-07T08:00:43.024" v="3508" actId="14100"/>
        <pc:sldMkLst>
          <pc:docMk/>
          <pc:sldMk cId="1139025198" sldId="306"/>
        </pc:sldMkLst>
        <pc:spChg chg="mod">
          <ac:chgData name="Chun Wai Henry Pang (PHY)" userId="2786e5ee-d217-49f6-ba76-e16cff8d7dd7" providerId="ADAL" clId="{3E402E1B-E213-5F41-9ABC-84233EBE1C1E}" dt="2023-08-07T07:59:59.985" v="3500" actId="20578"/>
          <ac:spMkLst>
            <pc:docMk/>
            <pc:sldMk cId="1139025198" sldId="306"/>
            <ac:spMk id="3" creationId="{05A76C8B-EA50-049F-B975-91DD8F827DEA}"/>
          </ac:spMkLst>
        </pc:spChg>
        <pc:spChg chg="del">
          <ac:chgData name="Chun Wai Henry Pang (PHY)" userId="2786e5ee-d217-49f6-ba76-e16cff8d7dd7" providerId="ADAL" clId="{3E402E1B-E213-5F41-9ABC-84233EBE1C1E}" dt="2023-08-07T08:00:15.929" v="3501" actId="478"/>
          <ac:spMkLst>
            <pc:docMk/>
            <pc:sldMk cId="1139025198" sldId="306"/>
            <ac:spMk id="7" creationId="{64300EB7-732A-57E6-0D72-090846AAAD05}"/>
          </ac:spMkLst>
        </pc:spChg>
        <pc:spChg chg="del">
          <ac:chgData name="Chun Wai Henry Pang (PHY)" userId="2786e5ee-d217-49f6-ba76-e16cff8d7dd7" providerId="ADAL" clId="{3E402E1B-E213-5F41-9ABC-84233EBE1C1E}" dt="2023-08-07T08:00:15.929" v="3501" actId="478"/>
          <ac:spMkLst>
            <pc:docMk/>
            <pc:sldMk cId="1139025198" sldId="306"/>
            <ac:spMk id="8" creationId="{5F099FE1-C643-F252-49D1-BAB2A876D1B0}"/>
          </ac:spMkLst>
        </pc:spChg>
        <pc:graphicFrameChg chg="del">
          <ac:chgData name="Chun Wai Henry Pang (PHY)" userId="2786e5ee-d217-49f6-ba76-e16cff8d7dd7" providerId="ADAL" clId="{3E402E1B-E213-5F41-9ABC-84233EBE1C1E}" dt="2023-08-07T08:00:15.929" v="3501" actId="478"/>
          <ac:graphicFrameMkLst>
            <pc:docMk/>
            <pc:sldMk cId="1139025198" sldId="306"/>
            <ac:graphicFrameMk id="4" creationId="{09001C10-AA66-8193-841B-30C4859385F9}"/>
          </ac:graphicFrameMkLst>
        </pc:graphicFrameChg>
        <pc:graphicFrameChg chg="add mod modGraphic">
          <ac:chgData name="Chun Wai Henry Pang (PHY)" userId="2786e5ee-d217-49f6-ba76-e16cff8d7dd7" providerId="ADAL" clId="{3E402E1B-E213-5F41-9ABC-84233EBE1C1E}" dt="2023-08-07T08:00:43.024" v="3508" actId="14100"/>
          <ac:graphicFrameMkLst>
            <pc:docMk/>
            <pc:sldMk cId="1139025198" sldId="306"/>
            <ac:graphicFrameMk id="5" creationId="{C8F4F66E-41C4-2BF2-6193-2484B6A7A0D8}"/>
          </ac:graphicFrameMkLst>
        </pc:graphicFrameChg>
      </pc:sldChg>
      <pc:sldChg chg="addSp delSp modSp add mod">
        <pc:chgData name="Chun Wai Henry Pang (PHY)" userId="2786e5ee-d217-49f6-ba76-e16cff8d7dd7" providerId="ADAL" clId="{3E402E1B-E213-5F41-9ABC-84233EBE1C1E}" dt="2023-08-07T08:12:26.861" v="3774" actId="1076"/>
        <pc:sldMkLst>
          <pc:docMk/>
          <pc:sldMk cId="3056251111" sldId="307"/>
        </pc:sldMkLst>
        <pc:spChg chg="mod">
          <ac:chgData name="Chun Wai Henry Pang (PHY)" userId="2786e5ee-d217-49f6-ba76-e16cff8d7dd7" providerId="ADAL" clId="{3E402E1B-E213-5F41-9ABC-84233EBE1C1E}" dt="2023-08-07T08:02:25.686" v="3519" actId="20577"/>
          <ac:spMkLst>
            <pc:docMk/>
            <pc:sldMk cId="3056251111" sldId="307"/>
            <ac:spMk id="2" creationId="{2C6D351A-0F94-7527-90B2-D69184474BC9}"/>
          </ac:spMkLst>
        </pc:spChg>
        <pc:spChg chg="mod">
          <ac:chgData name="Chun Wai Henry Pang (PHY)" userId="2786e5ee-d217-49f6-ba76-e16cff8d7dd7" providerId="ADAL" clId="{3E402E1B-E213-5F41-9ABC-84233EBE1C1E}" dt="2023-08-07T08:11:33.220" v="3752" actId="14100"/>
          <ac:spMkLst>
            <pc:docMk/>
            <pc:sldMk cId="3056251111" sldId="307"/>
            <ac:spMk id="3" creationId="{35C2E8BE-78F8-DD5E-81E6-5F941833B293}"/>
          </ac:spMkLst>
        </pc:spChg>
        <pc:spChg chg="mod">
          <ac:chgData name="Chun Wai Henry Pang (PHY)" userId="2786e5ee-d217-49f6-ba76-e16cff8d7dd7" providerId="ADAL" clId="{3E402E1B-E213-5F41-9ABC-84233EBE1C1E}" dt="2023-08-07T08:09:26.877" v="3665" actId="1076"/>
          <ac:spMkLst>
            <pc:docMk/>
            <pc:sldMk cId="3056251111" sldId="307"/>
            <ac:spMk id="11" creationId="{CFCDCE96-ADB4-94D6-4FBF-928572406F30}"/>
          </ac:spMkLst>
        </pc:spChg>
        <pc:spChg chg="mod">
          <ac:chgData name="Chun Wai Henry Pang (PHY)" userId="2786e5ee-d217-49f6-ba76-e16cff8d7dd7" providerId="ADAL" clId="{3E402E1B-E213-5F41-9ABC-84233EBE1C1E}" dt="2023-08-07T08:09:45.032" v="3668" actId="1076"/>
          <ac:spMkLst>
            <pc:docMk/>
            <pc:sldMk cId="3056251111" sldId="307"/>
            <ac:spMk id="15" creationId="{44E3A061-A0C4-451A-A8FB-45E401CFBB0C}"/>
          </ac:spMkLst>
        </pc:spChg>
        <pc:grpChg chg="add mod">
          <ac:chgData name="Chun Wai Henry Pang (PHY)" userId="2786e5ee-d217-49f6-ba76-e16cff8d7dd7" providerId="ADAL" clId="{3E402E1B-E213-5F41-9ABC-84233EBE1C1E}" dt="2023-08-07T08:12:18.077" v="3773" actId="1035"/>
          <ac:grpSpMkLst>
            <pc:docMk/>
            <pc:sldMk cId="3056251111" sldId="307"/>
            <ac:grpSpMk id="8" creationId="{9FF33BD4-80F2-435F-1EB9-75073261150E}"/>
          </ac:grpSpMkLst>
        </pc:grpChg>
        <pc:grpChg chg="add mod">
          <ac:chgData name="Chun Wai Henry Pang (PHY)" userId="2786e5ee-d217-49f6-ba76-e16cff8d7dd7" providerId="ADAL" clId="{3E402E1B-E213-5F41-9ABC-84233EBE1C1E}" dt="2023-08-07T08:12:18.077" v="3773" actId="1035"/>
          <ac:grpSpMkLst>
            <pc:docMk/>
            <pc:sldMk cId="3056251111" sldId="307"/>
            <ac:grpSpMk id="12" creationId="{B9CF7F69-704B-D800-9892-3AA9AC49DADC}"/>
          </ac:grpSpMkLst>
        </pc:grpChg>
        <pc:graphicFrameChg chg="del">
          <ac:chgData name="Chun Wai Henry Pang (PHY)" userId="2786e5ee-d217-49f6-ba76-e16cff8d7dd7" providerId="ADAL" clId="{3E402E1B-E213-5F41-9ABC-84233EBE1C1E}" dt="2023-08-07T08:02:27.916" v="3520" actId="478"/>
          <ac:graphicFrameMkLst>
            <pc:docMk/>
            <pc:sldMk cId="3056251111" sldId="307"/>
            <ac:graphicFrameMk id="4" creationId="{321B899F-AC84-88A5-EAC8-B2D3B662E0F1}"/>
          </ac:graphicFrameMkLst>
        </pc:graphicFrameChg>
        <pc:graphicFrameChg chg="add mod">
          <ac:chgData name="Chun Wai Henry Pang (PHY)" userId="2786e5ee-d217-49f6-ba76-e16cff8d7dd7" providerId="ADAL" clId="{3E402E1B-E213-5F41-9ABC-84233EBE1C1E}" dt="2023-08-07T08:12:03.364" v="3766" actId="14100"/>
          <ac:graphicFrameMkLst>
            <pc:docMk/>
            <pc:sldMk cId="3056251111" sldId="307"/>
            <ac:graphicFrameMk id="5" creationId="{873B78FB-69EF-2A9D-8058-0F382DE685B7}"/>
          </ac:graphicFrameMkLst>
        </pc:graphicFrameChg>
        <pc:graphicFrameChg chg="add mod">
          <ac:chgData name="Chun Wai Henry Pang (PHY)" userId="2786e5ee-d217-49f6-ba76-e16cff8d7dd7" providerId="ADAL" clId="{3E402E1B-E213-5F41-9ABC-84233EBE1C1E}" dt="2023-08-07T08:12:08.310" v="3767" actId="14100"/>
          <ac:graphicFrameMkLst>
            <pc:docMk/>
            <pc:sldMk cId="3056251111" sldId="307"/>
            <ac:graphicFrameMk id="7" creationId="{C0B8AD93-4FF9-FFFC-BCB7-4513DFEB9484}"/>
          </ac:graphicFrameMkLst>
        </pc:graphicFrameChg>
        <pc:picChg chg="mod">
          <ac:chgData name="Chun Wai Henry Pang (PHY)" userId="2786e5ee-d217-49f6-ba76-e16cff8d7dd7" providerId="ADAL" clId="{3E402E1B-E213-5F41-9ABC-84233EBE1C1E}" dt="2023-08-07T08:12:26.861" v="3774" actId="1076"/>
          <ac:picMkLst>
            <pc:docMk/>
            <pc:sldMk cId="3056251111" sldId="307"/>
            <ac:picMk id="6" creationId="{8D2E6DE1-50E9-2CA4-3B4B-6F77671EBEDC}"/>
          </ac:picMkLst>
        </pc:picChg>
        <pc:cxnChg chg="mod">
          <ac:chgData name="Chun Wai Henry Pang (PHY)" userId="2786e5ee-d217-49f6-ba76-e16cff8d7dd7" providerId="ADAL" clId="{3E402E1B-E213-5F41-9ABC-84233EBE1C1E}" dt="2023-08-07T08:09:21.059" v="3664" actId="14100"/>
          <ac:cxnSpMkLst>
            <pc:docMk/>
            <pc:sldMk cId="3056251111" sldId="307"/>
            <ac:cxnSpMk id="9" creationId="{BE6CD266-D2EF-DF62-34E3-8EC0121C7CD3}"/>
          </ac:cxnSpMkLst>
        </pc:cxnChg>
        <pc:cxnChg chg="mod">
          <ac:chgData name="Chun Wai Henry Pang (PHY)" userId="2786e5ee-d217-49f6-ba76-e16cff8d7dd7" providerId="ADAL" clId="{3E402E1B-E213-5F41-9ABC-84233EBE1C1E}" dt="2023-08-07T08:09:21.059" v="3664" actId="14100"/>
          <ac:cxnSpMkLst>
            <pc:docMk/>
            <pc:sldMk cId="3056251111" sldId="307"/>
            <ac:cxnSpMk id="10" creationId="{9464992E-D0C0-0383-1C5E-D5B4F27C6BE8}"/>
          </ac:cxnSpMkLst>
        </pc:cxnChg>
        <pc:cxnChg chg="mod">
          <ac:chgData name="Chun Wai Henry Pang (PHY)" userId="2786e5ee-d217-49f6-ba76-e16cff8d7dd7" providerId="ADAL" clId="{3E402E1B-E213-5F41-9ABC-84233EBE1C1E}" dt="2023-08-07T08:09:37.747" v="3666" actId="14100"/>
          <ac:cxnSpMkLst>
            <pc:docMk/>
            <pc:sldMk cId="3056251111" sldId="307"/>
            <ac:cxnSpMk id="13" creationId="{BCC32CD4-98FC-38F7-5F4B-E851C3F8EF7F}"/>
          </ac:cxnSpMkLst>
        </pc:cxnChg>
        <pc:cxnChg chg="mod">
          <ac:chgData name="Chun Wai Henry Pang (PHY)" userId="2786e5ee-d217-49f6-ba76-e16cff8d7dd7" providerId="ADAL" clId="{3E402E1B-E213-5F41-9ABC-84233EBE1C1E}" dt="2023-08-07T08:09:42.546" v="3667" actId="14100"/>
          <ac:cxnSpMkLst>
            <pc:docMk/>
            <pc:sldMk cId="3056251111" sldId="307"/>
            <ac:cxnSpMk id="14" creationId="{64D56B96-11AC-8F86-7C2B-41FD37A864AF}"/>
          </ac:cxnSpMkLst>
        </pc:cxnChg>
      </pc:sldChg>
      <pc:sldChg chg="addSp delSp modSp add mod">
        <pc:chgData name="Chun Wai Henry Pang (PHY)" userId="2786e5ee-d217-49f6-ba76-e16cff8d7dd7" providerId="ADAL" clId="{3E402E1B-E213-5F41-9ABC-84233EBE1C1E}" dt="2023-08-07T11:10:40.307" v="5314" actId="1076"/>
        <pc:sldMkLst>
          <pc:docMk/>
          <pc:sldMk cId="1100544312" sldId="308"/>
        </pc:sldMkLst>
        <pc:spChg chg="mod">
          <ac:chgData name="Chun Wai Henry Pang (PHY)" userId="2786e5ee-d217-49f6-ba76-e16cff8d7dd7" providerId="ADAL" clId="{3E402E1B-E213-5F41-9ABC-84233EBE1C1E}" dt="2023-08-07T08:17:29.278" v="3826" actId="20577"/>
          <ac:spMkLst>
            <pc:docMk/>
            <pc:sldMk cId="1100544312" sldId="308"/>
            <ac:spMk id="2" creationId="{8FCAD36B-D8D3-9947-1B8E-6FED621F5D2B}"/>
          </ac:spMkLst>
        </pc:spChg>
        <pc:spChg chg="del">
          <ac:chgData name="Chun Wai Henry Pang (PHY)" userId="2786e5ee-d217-49f6-ba76-e16cff8d7dd7" providerId="ADAL" clId="{3E402E1B-E213-5F41-9ABC-84233EBE1C1E}" dt="2023-08-07T08:17:41.952" v="3830" actId="478"/>
          <ac:spMkLst>
            <pc:docMk/>
            <pc:sldMk cId="1100544312" sldId="308"/>
            <ac:spMk id="3" creationId="{780F26A4-9576-0205-67FE-2931191322ED}"/>
          </ac:spMkLst>
        </pc:spChg>
        <pc:spChg chg="del">
          <ac:chgData name="Chun Wai Henry Pang (PHY)" userId="2786e5ee-d217-49f6-ba76-e16cff8d7dd7" providerId="ADAL" clId="{3E402E1B-E213-5F41-9ABC-84233EBE1C1E}" dt="2023-08-07T08:17:45.322" v="3833" actId="478"/>
          <ac:spMkLst>
            <pc:docMk/>
            <pc:sldMk cId="1100544312" sldId="308"/>
            <ac:spMk id="6" creationId="{2497FFB9-662D-1DFB-D4B3-B23847A7783D}"/>
          </ac:spMkLst>
        </pc:spChg>
        <pc:spChg chg="del">
          <ac:chgData name="Chun Wai Henry Pang (PHY)" userId="2786e5ee-d217-49f6-ba76-e16cff8d7dd7" providerId="ADAL" clId="{3E402E1B-E213-5F41-9ABC-84233EBE1C1E}" dt="2023-08-07T08:17:44.447" v="3832" actId="478"/>
          <ac:spMkLst>
            <pc:docMk/>
            <pc:sldMk cId="1100544312" sldId="308"/>
            <ac:spMk id="7" creationId="{39A9713F-33E8-669E-9C40-4970B58ABEFD}"/>
          </ac:spMkLst>
        </pc:spChg>
        <pc:spChg chg="del">
          <ac:chgData name="Chun Wai Henry Pang (PHY)" userId="2786e5ee-d217-49f6-ba76-e16cff8d7dd7" providerId="ADAL" clId="{3E402E1B-E213-5F41-9ABC-84233EBE1C1E}" dt="2023-08-07T08:17:46.240" v="3834" actId="478"/>
          <ac:spMkLst>
            <pc:docMk/>
            <pc:sldMk cId="1100544312" sldId="308"/>
            <ac:spMk id="8" creationId="{3D62BFAA-F191-31C7-7991-E85FA6EC325F}"/>
          </ac:spMkLst>
        </pc:spChg>
        <pc:spChg chg="del">
          <ac:chgData name="Chun Wai Henry Pang (PHY)" userId="2786e5ee-d217-49f6-ba76-e16cff8d7dd7" providerId="ADAL" clId="{3E402E1B-E213-5F41-9ABC-84233EBE1C1E}" dt="2023-08-07T08:17:47.100" v="3835" actId="478"/>
          <ac:spMkLst>
            <pc:docMk/>
            <pc:sldMk cId="1100544312" sldId="308"/>
            <ac:spMk id="9" creationId="{51E77BD2-FE1A-DBB5-0CAD-B3ADF76A3844}"/>
          </ac:spMkLst>
        </pc:spChg>
        <pc:spChg chg="del">
          <ac:chgData name="Chun Wai Henry Pang (PHY)" userId="2786e5ee-d217-49f6-ba76-e16cff8d7dd7" providerId="ADAL" clId="{3E402E1B-E213-5F41-9ABC-84233EBE1C1E}" dt="2023-08-07T08:21:16.533" v="3952" actId="478"/>
          <ac:spMkLst>
            <pc:docMk/>
            <pc:sldMk cId="1100544312" sldId="308"/>
            <ac:spMk id="10" creationId="{E62EE9C1-1EAE-198D-099D-2B698636C0E6}"/>
          </ac:spMkLst>
        </pc:spChg>
        <pc:spChg chg="add mod">
          <ac:chgData name="Chun Wai Henry Pang (PHY)" userId="2786e5ee-d217-49f6-ba76-e16cff8d7dd7" providerId="ADAL" clId="{3E402E1B-E213-5F41-9ABC-84233EBE1C1E}" dt="2023-08-07T08:36:17.193" v="4371" actId="14100"/>
          <ac:spMkLst>
            <pc:docMk/>
            <pc:sldMk cId="1100544312" sldId="308"/>
            <ac:spMk id="11" creationId="{EB1CC801-D274-9D83-1DBD-9FA1039D83CE}"/>
          </ac:spMkLst>
        </pc:spChg>
        <pc:spChg chg="add del mod">
          <ac:chgData name="Chun Wai Henry Pang (PHY)" userId="2786e5ee-d217-49f6-ba76-e16cff8d7dd7" providerId="ADAL" clId="{3E402E1B-E213-5F41-9ABC-84233EBE1C1E}" dt="2023-08-07T08:17:43.588" v="3831" actId="478"/>
          <ac:spMkLst>
            <pc:docMk/>
            <pc:sldMk cId="1100544312" sldId="308"/>
            <ac:spMk id="14" creationId="{4DD3CC02-2E22-87B8-ABFE-6BD36F4D15E0}"/>
          </ac:spMkLst>
        </pc:spChg>
        <pc:spChg chg="add mod">
          <ac:chgData name="Chun Wai Henry Pang (PHY)" userId="2786e5ee-d217-49f6-ba76-e16cff8d7dd7" providerId="ADAL" clId="{3E402E1B-E213-5F41-9ABC-84233EBE1C1E}" dt="2023-08-07T08:35:09.332" v="4355" actId="14100"/>
          <ac:spMkLst>
            <pc:docMk/>
            <pc:sldMk cId="1100544312" sldId="308"/>
            <ac:spMk id="16" creationId="{C9B445C7-C5B6-93B6-C976-E8CBBF50E575}"/>
          </ac:spMkLst>
        </pc:spChg>
        <pc:spChg chg="add del mod">
          <ac:chgData name="Chun Wai Henry Pang (PHY)" userId="2786e5ee-d217-49f6-ba76-e16cff8d7dd7" providerId="ADAL" clId="{3E402E1B-E213-5F41-9ABC-84233EBE1C1E}" dt="2023-08-07T08:29:44.178" v="4085" actId="478"/>
          <ac:spMkLst>
            <pc:docMk/>
            <pc:sldMk cId="1100544312" sldId="308"/>
            <ac:spMk id="17" creationId="{47B0AEFB-66E4-0103-065E-1ECB315C3DB3}"/>
          </ac:spMkLst>
        </pc:spChg>
        <pc:spChg chg="add mod">
          <ac:chgData name="Chun Wai Henry Pang (PHY)" userId="2786e5ee-d217-49f6-ba76-e16cff8d7dd7" providerId="ADAL" clId="{3E402E1B-E213-5F41-9ABC-84233EBE1C1E}" dt="2023-08-07T08:39:36.274" v="4558" actId="1076"/>
          <ac:spMkLst>
            <pc:docMk/>
            <pc:sldMk cId="1100544312" sldId="308"/>
            <ac:spMk id="21" creationId="{5BC45145-595F-B54F-CEFB-F5A2BA598726}"/>
          </ac:spMkLst>
        </pc:spChg>
        <pc:spChg chg="add mod">
          <ac:chgData name="Chun Wai Henry Pang (PHY)" userId="2786e5ee-d217-49f6-ba76-e16cff8d7dd7" providerId="ADAL" clId="{3E402E1B-E213-5F41-9ABC-84233EBE1C1E}" dt="2023-08-07T08:39:36.274" v="4558" actId="1076"/>
          <ac:spMkLst>
            <pc:docMk/>
            <pc:sldMk cId="1100544312" sldId="308"/>
            <ac:spMk id="23" creationId="{EBE7B1B0-4A21-AFB3-F745-D234B71C9B24}"/>
          </ac:spMkLst>
        </pc:spChg>
        <pc:spChg chg="add mod">
          <ac:chgData name="Chun Wai Henry Pang (PHY)" userId="2786e5ee-d217-49f6-ba76-e16cff8d7dd7" providerId="ADAL" clId="{3E402E1B-E213-5F41-9ABC-84233EBE1C1E}" dt="2023-08-07T08:36:55.551" v="4423" actId="14100"/>
          <ac:spMkLst>
            <pc:docMk/>
            <pc:sldMk cId="1100544312" sldId="308"/>
            <ac:spMk id="25" creationId="{88B4F516-8BCF-DB47-87F3-1BAE73702911}"/>
          </ac:spMkLst>
        </pc:spChg>
        <pc:spChg chg="add del mod">
          <ac:chgData name="Chun Wai Henry Pang (PHY)" userId="2786e5ee-d217-49f6-ba76-e16cff8d7dd7" providerId="ADAL" clId="{3E402E1B-E213-5F41-9ABC-84233EBE1C1E}" dt="2023-08-07T08:36:35.163" v="4419"/>
          <ac:spMkLst>
            <pc:docMk/>
            <pc:sldMk cId="1100544312" sldId="308"/>
            <ac:spMk id="26" creationId="{70758BC2-3AA5-DDB5-8E3E-6FFE42956C2B}"/>
          </ac:spMkLst>
        </pc:spChg>
        <pc:spChg chg="add mod">
          <ac:chgData name="Chun Wai Henry Pang (PHY)" userId="2786e5ee-d217-49f6-ba76-e16cff8d7dd7" providerId="ADAL" clId="{3E402E1B-E213-5F41-9ABC-84233EBE1C1E}" dt="2023-08-07T08:41:09.796" v="4675" actId="20577"/>
          <ac:spMkLst>
            <pc:docMk/>
            <pc:sldMk cId="1100544312" sldId="308"/>
            <ac:spMk id="27" creationId="{2675C581-9B59-90A6-83C6-543ECBCBEB50}"/>
          </ac:spMkLst>
        </pc:spChg>
        <pc:graphicFrameChg chg="add del mod">
          <ac:chgData name="Chun Wai Henry Pang (PHY)" userId="2786e5ee-d217-49f6-ba76-e16cff8d7dd7" providerId="ADAL" clId="{3E402E1B-E213-5F41-9ABC-84233EBE1C1E}" dt="2023-08-07T08:28:04.550" v="4076" actId="478"/>
          <ac:graphicFrameMkLst>
            <pc:docMk/>
            <pc:sldMk cId="1100544312" sldId="308"/>
            <ac:graphicFrameMk id="18" creationId="{E3B8C93C-3684-5034-2EC0-93B0EBC23C7F}"/>
          </ac:graphicFrameMkLst>
        </pc:graphicFrameChg>
        <pc:picChg chg="del">
          <ac:chgData name="Chun Wai Henry Pang (PHY)" userId="2786e5ee-d217-49f6-ba76-e16cff8d7dd7" providerId="ADAL" clId="{3E402E1B-E213-5F41-9ABC-84233EBE1C1E}" dt="2023-08-07T08:17:34.254" v="3828" actId="478"/>
          <ac:picMkLst>
            <pc:docMk/>
            <pc:sldMk cId="1100544312" sldId="308"/>
            <ac:picMk id="4" creationId="{6D550535-5373-6AE0-D712-BA0C1E36CE89}"/>
          </ac:picMkLst>
        </pc:picChg>
        <pc:picChg chg="del">
          <ac:chgData name="Chun Wai Henry Pang (PHY)" userId="2786e5ee-d217-49f6-ba76-e16cff8d7dd7" providerId="ADAL" clId="{3E402E1B-E213-5F41-9ABC-84233EBE1C1E}" dt="2023-08-07T08:17:32.588" v="3827" actId="478"/>
          <ac:picMkLst>
            <pc:docMk/>
            <pc:sldMk cId="1100544312" sldId="308"/>
            <ac:picMk id="5" creationId="{76F0790C-4BFC-CB4A-7D39-94F6CC936C5E}"/>
          </ac:picMkLst>
        </pc:picChg>
        <pc:picChg chg="add mod">
          <ac:chgData name="Chun Wai Henry Pang (PHY)" userId="2786e5ee-d217-49f6-ba76-e16cff8d7dd7" providerId="ADAL" clId="{3E402E1B-E213-5F41-9ABC-84233EBE1C1E}" dt="2023-08-07T11:10:40.307" v="5314" actId="1076"/>
          <ac:picMkLst>
            <pc:docMk/>
            <pc:sldMk cId="1100544312" sldId="308"/>
            <ac:picMk id="12" creationId="{DFE36FDD-84F3-5C70-3211-16B6DB5EB189}"/>
          </ac:picMkLst>
        </pc:picChg>
        <pc:picChg chg="add mod">
          <ac:chgData name="Chun Wai Henry Pang (PHY)" userId="2786e5ee-d217-49f6-ba76-e16cff8d7dd7" providerId="ADAL" clId="{3E402E1B-E213-5F41-9ABC-84233EBE1C1E}" dt="2023-08-07T08:36:12.978" v="4370" actId="1076"/>
          <ac:picMkLst>
            <pc:docMk/>
            <pc:sldMk cId="1100544312" sldId="308"/>
            <ac:picMk id="15" creationId="{ECC4CEC7-3795-7865-375F-874692E8A3C8}"/>
          </ac:picMkLst>
        </pc:picChg>
        <pc:picChg chg="add mod">
          <ac:chgData name="Chun Wai Henry Pang (PHY)" userId="2786e5ee-d217-49f6-ba76-e16cff8d7dd7" providerId="ADAL" clId="{3E402E1B-E213-5F41-9ABC-84233EBE1C1E}" dt="2023-08-07T08:39:36.274" v="4558" actId="1076"/>
          <ac:picMkLst>
            <pc:docMk/>
            <pc:sldMk cId="1100544312" sldId="308"/>
            <ac:picMk id="19" creationId="{26EAF553-ED64-7D81-6D90-990F68547E25}"/>
          </ac:picMkLst>
        </pc:picChg>
        <pc:picChg chg="add mod">
          <ac:chgData name="Chun Wai Henry Pang (PHY)" userId="2786e5ee-d217-49f6-ba76-e16cff8d7dd7" providerId="ADAL" clId="{3E402E1B-E213-5F41-9ABC-84233EBE1C1E}" dt="2023-08-07T08:39:36.274" v="4558" actId="1076"/>
          <ac:picMkLst>
            <pc:docMk/>
            <pc:sldMk cId="1100544312" sldId="308"/>
            <ac:picMk id="22" creationId="{1E2DA720-F490-2673-7967-42A3D64280C2}"/>
          </ac:picMkLst>
        </pc:picChg>
        <pc:cxnChg chg="add mod">
          <ac:chgData name="Chun Wai Henry Pang (PHY)" userId="2786e5ee-d217-49f6-ba76-e16cff8d7dd7" providerId="ADAL" clId="{3E402E1B-E213-5F41-9ABC-84233EBE1C1E}" dt="2023-08-07T08:39:36.274" v="4558" actId="1076"/>
          <ac:cxnSpMkLst>
            <pc:docMk/>
            <pc:sldMk cId="1100544312" sldId="308"/>
            <ac:cxnSpMk id="20" creationId="{BCDA1AC5-345C-B40F-6D9A-E3674C34A18F}"/>
          </ac:cxnSpMkLst>
        </pc:cxnChg>
      </pc:sldChg>
      <pc:sldChg chg="modSp add mod">
        <pc:chgData name="Chun Wai Henry Pang (PHY)" userId="2786e5ee-d217-49f6-ba76-e16cff8d7dd7" providerId="ADAL" clId="{3E402E1B-E213-5F41-9ABC-84233EBE1C1E}" dt="2023-08-07T11:10:52.822" v="5316" actId="1076"/>
        <pc:sldMkLst>
          <pc:docMk/>
          <pc:sldMk cId="2961483110" sldId="309"/>
        </pc:sldMkLst>
        <pc:picChg chg="mod">
          <ac:chgData name="Chun Wai Henry Pang (PHY)" userId="2786e5ee-d217-49f6-ba76-e16cff8d7dd7" providerId="ADAL" clId="{3E402E1B-E213-5F41-9ABC-84233EBE1C1E}" dt="2023-08-07T11:10:52.822" v="5316" actId="1076"/>
          <ac:picMkLst>
            <pc:docMk/>
            <pc:sldMk cId="2961483110" sldId="309"/>
            <ac:picMk id="12" creationId="{DFE36FDD-84F3-5C70-3211-16B6DB5EB189}"/>
          </ac:picMkLst>
        </pc:picChg>
      </pc:sldChg>
      <pc:sldChg chg="add del">
        <pc:chgData name="Chun Wai Henry Pang (PHY)" userId="2786e5ee-d217-49f6-ba76-e16cff8d7dd7" providerId="ADAL" clId="{3E402E1B-E213-5F41-9ABC-84233EBE1C1E}" dt="2023-08-07T07:40:24.238" v="3192"/>
        <pc:sldMkLst>
          <pc:docMk/>
          <pc:sldMk cId="2508528646" sldId="370"/>
        </pc:sldMkLst>
      </pc:sldChg>
      <pc:sldChg chg="add del">
        <pc:chgData name="Chun Wai Henry Pang (PHY)" userId="2786e5ee-d217-49f6-ba76-e16cff8d7dd7" providerId="ADAL" clId="{3E402E1B-E213-5F41-9ABC-84233EBE1C1E}" dt="2023-08-07T07:40:24.238" v="3192"/>
        <pc:sldMkLst>
          <pc:docMk/>
          <pc:sldMk cId="4206535122" sldId="372"/>
        </pc:sldMkLst>
      </pc:sldChg>
    </pc:docChg>
  </pc:docChgLst>
  <pc:docChgLst>
    <pc:chgData name="Chun Wai Henry Pang (PHY)" userId="2786e5ee-d217-49f6-ba76-e16cff8d7dd7" providerId="ADAL" clId="{89F95764-CC15-4E44-8A6D-B593AE5E0F5B}"/>
    <pc:docChg chg="undo custSel addSld delSld modSld sldOrd modMainMaster">
      <pc:chgData name="Chun Wai Henry Pang (PHY)" userId="2786e5ee-d217-49f6-ba76-e16cff8d7dd7" providerId="ADAL" clId="{89F95764-CC15-4E44-8A6D-B593AE5E0F5B}" dt="2023-08-25T09:38:28.988" v="799" actId="20577"/>
      <pc:docMkLst>
        <pc:docMk/>
      </pc:docMkLst>
      <pc:sldChg chg="addSp delSp modSp mod setBg">
        <pc:chgData name="Chun Wai Henry Pang (PHY)" userId="2786e5ee-d217-49f6-ba76-e16cff8d7dd7" providerId="ADAL" clId="{89F95764-CC15-4E44-8A6D-B593AE5E0F5B}" dt="2023-08-24T03:20:58.684" v="506" actId="478"/>
        <pc:sldMkLst>
          <pc:docMk/>
          <pc:sldMk cId="109857222" sldId="256"/>
        </pc:sldMkLst>
        <pc:picChg chg="add del mod">
          <ac:chgData name="Chun Wai Henry Pang (PHY)" userId="2786e5ee-d217-49f6-ba76-e16cff8d7dd7" providerId="ADAL" clId="{89F95764-CC15-4E44-8A6D-B593AE5E0F5B}" dt="2023-08-24T03:20:58.684" v="506" actId="478"/>
          <ac:picMkLst>
            <pc:docMk/>
            <pc:sldMk cId="109857222" sldId="256"/>
            <ac:picMk id="4" creationId="{C37B9746-BB3F-7EA6-7B7C-0744A7AFD8E1}"/>
          </ac:picMkLst>
        </pc:picChg>
        <pc:picChg chg="add mod">
          <ac:chgData name="Chun Wai Henry Pang (PHY)" userId="2786e5ee-d217-49f6-ba76-e16cff8d7dd7" providerId="ADAL" clId="{89F95764-CC15-4E44-8A6D-B593AE5E0F5B}" dt="2023-08-24T03:20:57.509" v="505"/>
          <ac:picMkLst>
            <pc:docMk/>
            <pc:sldMk cId="109857222" sldId="256"/>
            <ac:picMk id="5" creationId="{321CE00D-F719-6569-05AC-7FFE87ABAEA6}"/>
          </ac:picMkLst>
        </pc:picChg>
      </pc:sldChg>
      <pc:sldChg chg="modSp mod">
        <pc:chgData name="Chun Wai Henry Pang (PHY)" userId="2786e5ee-d217-49f6-ba76-e16cff8d7dd7" providerId="ADAL" clId="{89F95764-CC15-4E44-8A6D-B593AE5E0F5B}" dt="2023-08-25T09:38:28.988" v="799" actId="20577"/>
        <pc:sldMkLst>
          <pc:docMk/>
          <pc:sldMk cId="2382015069" sldId="257"/>
        </pc:sldMkLst>
        <pc:spChg chg="mod">
          <ac:chgData name="Chun Wai Henry Pang (PHY)" userId="2786e5ee-d217-49f6-ba76-e16cff8d7dd7" providerId="ADAL" clId="{89F95764-CC15-4E44-8A6D-B593AE5E0F5B}" dt="2023-08-24T10:49:09.335" v="562" actId="5793"/>
          <ac:spMkLst>
            <pc:docMk/>
            <pc:sldMk cId="2382015069" sldId="257"/>
            <ac:spMk id="11" creationId="{B132456D-1FB9-4B40-87F6-15F1C90967FC}"/>
          </ac:spMkLst>
        </pc:spChg>
        <pc:spChg chg="mod">
          <ac:chgData name="Chun Wai Henry Pang (PHY)" userId="2786e5ee-d217-49f6-ba76-e16cff8d7dd7" providerId="ADAL" clId="{89F95764-CC15-4E44-8A6D-B593AE5E0F5B}" dt="2023-08-25T09:38:25.299" v="797" actId="20577"/>
          <ac:spMkLst>
            <pc:docMk/>
            <pc:sldMk cId="2382015069" sldId="257"/>
            <ac:spMk id="13" creationId="{2D31292A-8D81-7E81-9D25-01D6C078C88D}"/>
          </ac:spMkLst>
        </pc:spChg>
        <pc:spChg chg="mod">
          <ac:chgData name="Chun Wai Henry Pang (PHY)" userId="2786e5ee-d217-49f6-ba76-e16cff8d7dd7" providerId="ADAL" clId="{89F95764-CC15-4E44-8A6D-B593AE5E0F5B}" dt="2023-08-25T09:38:28.988" v="799" actId="20577"/>
          <ac:spMkLst>
            <pc:docMk/>
            <pc:sldMk cId="2382015069" sldId="257"/>
            <ac:spMk id="15" creationId="{72ADBC5A-B702-ADFB-0076-7821BA9CA606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49:04.205" v="559" actId="5793"/>
        <pc:sldMkLst>
          <pc:docMk/>
          <pc:sldMk cId="2400705080" sldId="258"/>
        </pc:sldMkLst>
        <pc:spChg chg="mod">
          <ac:chgData name="Chun Wai Henry Pang (PHY)" userId="2786e5ee-d217-49f6-ba76-e16cff8d7dd7" providerId="ADAL" clId="{89F95764-CC15-4E44-8A6D-B593AE5E0F5B}" dt="2023-08-24T10:49:03.292" v="558" actId="5793"/>
          <ac:spMkLst>
            <pc:docMk/>
            <pc:sldMk cId="2400705080" sldId="258"/>
            <ac:spMk id="12" creationId="{F8CCD1F7-AA5D-8B7F-E7C2-AED4728639C1}"/>
          </ac:spMkLst>
        </pc:spChg>
        <pc:spChg chg="mod">
          <ac:chgData name="Chun Wai Henry Pang (PHY)" userId="2786e5ee-d217-49f6-ba76-e16cff8d7dd7" providerId="ADAL" clId="{89F95764-CC15-4E44-8A6D-B593AE5E0F5B}" dt="2023-08-24T10:49:04.205" v="559" actId="5793"/>
          <ac:spMkLst>
            <pc:docMk/>
            <pc:sldMk cId="2400705080" sldId="258"/>
            <ac:spMk id="13" creationId="{00000000-0000-0000-0000-000000000000}"/>
          </ac:spMkLst>
        </pc:spChg>
        <pc:spChg chg="mod">
          <ac:chgData name="Chun Wai Henry Pang (PHY)" userId="2786e5ee-d217-49f6-ba76-e16cff8d7dd7" providerId="ADAL" clId="{89F95764-CC15-4E44-8A6D-B593AE5E0F5B}" dt="2023-08-24T10:49:02" v="557" actId="5793"/>
          <ac:spMkLst>
            <pc:docMk/>
            <pc:sldMk cId="2400705080" sldId="258"/>
            <ac:spMk id="14" creationId="{689B603F-AA7E-4931-7A3E-B327235DA6C5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48:53.543" v="556" actId="5793"/>
        <pc:sldMkLst>
          <pc:docMk/>
          <pc:sldMk cId="3015989368" sldId="259"/>
        </pc:sldMkLst>
        <pc:spChg chg="mod">
          <ac:chgData name="Chun Wai Henry Pang (PHY)" userId="2786e5ee-d217-49f6-ba76-e16cff8d7dd7" providerId="ADAL" clId="{89F95764-CC15-4E44-8A6D-B593AE5E0F5B}" dt="2023-08-24T10:45:21.124" v="523" actId="207"/>
          <ac:spMkLst>
            <pc:docMk/>
            <pc:sldMk cId="3015989368" sldId="259"/>
            <ac:spMk id="13" creationId="{FBA85C94-1690-88C8-A90B-81385320D821}"/>
          </ac:spMkLst>
        </pc:spChg>
        <pc:spChg chg="mod">
          <ac:chgData name="Chun Wai Henry Pang (PHY)" userId="2786e5ee-d217-49f6-ba76-e16cff8d7dd7" providerId="ADAL" clId="{89F95764-CC15-4E44-8A6D-B593AE5E0F5B}" dt="2023-08-24T10:45:21.124" v="523" actId="207"/>
          <ac:spMkLst>
            <pc:docMk/>
            <pc:sldMk cId="3015989368" sldId="259"/>
            <ac:spMk id="14" creationId="{964008A9-C659-0665-71D0-DD5A69E8A5C2}"/>
          </ac:spMkLst>
        </pc:spChg>
        <pc:spChg chg="mod">
          <ac:chgData name="Chun Wai Henry Pang (PHY)" userId="2786e5ee-d217-49f6-ba76-e16cff8d7dd7" providerId="ADAL" clId="{89F95764-CC15-4E44-8A6D-B593AE5E0F5B}" dt="2023-08-24T10:45:21.124" v="523" actId="207"/>
          <ac:spMkLst>
            <pc:docMk/>
            <pc:sldMk cId="3015989368" sldId="259"/>
            <ac:spMk id="16" creationId="{C4000E1E-D654-13C7-6AD1-1196DC2FF625}"/>
          </ac:spMkLst>
        </pc:spChg>
        <pc:spChg chg="mod">
          <ac:chgData name="Chun Wai Henry Pang (PHY)" userId="2786e5ee-d217-49f6-ba76-e16cff8d7dd7" providerId="ADAL" clId="{89F95764-CC15-4E44-8A6D-B593AE5E0F5B}" dt="2023-08-24T10:45:21.124" v="523" actId="207"/>
          <ac:spMkLst>
            <pc:docMk/>
            <pc:sldMk cId="3015989368" sldId="259"/>
            <ac:spMk id="17" creationId="{8E8EA1EC-6A31-85F8-C47C-59C34B66FC1F}"/>
          </ac:spMkLst>
        </pc:spChg>
        <pc:spChg chg="mod">
          <ac:chgData name="Chun Wai Henry Pang (PHY)" userId="2786e5ee-d217-49f6-ba76-e16cff8d7dd7" providerId="ADAL" clId="{89F95764-CC15-4E44-8A6D-B593AE5E0F5B}" dt="2023-08-24T10:48:53.543" v="556" actId="5793"/>
          <ac:spMkLst>
            <pc:docMk/>
            <pc:sldMk cId="3015989368" sldId="259"/>
            <ac:spMk id="21" creationId="{8C6BF20F-E6F9-8CC7-DCF4-006FA9A78024}"/>
          </ac:spMkLst>
        </pc:spChg>
      </pc:sldChg>
      <pc:sldChg chg="del">
        <pc:chgData name="Chun Wai Henry Pang (PHY)" userId="2786e5ee-d217-49f6-ba76-e16cff8d7dd7" providerId="ADAL" clId="{89F95764-CC15-4E44-8A6D-B593AE5E0F5B}" dt="2023-08-23T08:39:48.227" v="502" actId="2696"/>
        <pc:sldMkLst>
          <pc:docMk/>
          <pc:sldMk cId="4087188502" sldId="260"/>
        </pc:sldMkLst>
      </pc:sldChg>
      <pc:sldChg chg="addSp delSp modSp mod">
        <pc:chgData name="Chun Wai Henry Pang (PHY)" userId="2786e5ee-d217-49f6-ba76-e16cff8d7dd7" providerId="ADAL" clId="{89F95764-CC15-4E44-8A6D-B593AE5E0F5B}" dt="2023-08-24T10:48:48.414" v="555" actId="5793"/>
        <pc:sldMkLst>
          <pc:docMk/>
          <pc:sldMk cId="1943906283" sldId="264"/>
        </pc:sldMkLst>
        <pc:spChg chg="add del">
          <ac:chgData name="Chun Wai Henry Pang (PHY)" userId="2786e5ee-d217-49f6-ba76-e16cff8d7dd7" providerId="ADAL" clId="{89F95764-CC15-4E44-8A6D-B593AE5E0F5B}" dt="2023-08-24T06:15:34.289" v="510" actId="22"/>
          <ac:spMkLst>
            <pc:docMk/>
            <pc:sldMk cId="1943906283" sldId="264"/>
            <ac:spMk id="6" creationId="{C2FB60C3-26DF-209A-64E2-473EEE7E657F}"/>
          </ac:spMkLst>
        </pc:spChg>
        <pc:spChg chg="mod">
          <ac:chgData name="Chun Wai Henry Pang (PHY)" userId="2786e5ee-d217-49f6-ba76-e16cff8d7dd7" providerId="ADAL" clId="{89F95764-CC15-4E44-8A6D-B593AE5E0F5B}" dt="2023-08-24T06:15:49.623" v="511"/>
          <ac:spMkLst>
            <pc:docMk/>
            <pc:sldMk cId="1943906283" sldId="264"/>
            <ac:spMk id="11" creationId="{0CE2903C-A0CC-934E-D57A-5956F50D16BA}"/>
          </ac:spMkLst>
        </pc:spChg>
        <pc:spChg chg="del mod">
          <ac:chgData name="Chun Wai Henry Pang (PHY)" userId="2786e5ee-d217-49f6-ba76-e16cff8d7dd7" providerId="ADAL" clId="{89F95764-CC15-4E44-8A6D-B593AE5E0F5B}" dt="2023-08-24T06:16:16.094" v="513" actId="478"/>
          <ac:spMkLst>
            <pc:docMk/>
            <pc:sldMk cId="1943906283" sldId="264"/>
            <ac:spMk id="12" creationId="{8010DD42-AC90-8BAE-0E38-1510562AD15A}"/>
          </ac:spMkLst>
        </pc:spChg>
        <pc:spChg chg="add mod">
          <ac:chgData name="Chun Wai Henry Pang (PHY)" userId="2786e5ee-d217-49f6-ba76-e16cff8d7dd7" providerId="ADAL" clId="{89F95764-CC15-4E44-8A6D-B593AE5E0F5B}" dt="2023-08-24T10:48:48.414" v="555" actId="5793"/>
          <ac:spMkLst>
            <pc:docMk/>
            <pc:sldMk cId="1943906283" sldId="264"/>
            <ac:spMk id="15" creationId="{A83840CE-D095-D7B5-76E1-8932803012D5}"/>
          </ac:spMkLst>
        </pc:spChg>
        <pc:spChg chg="mod">
          <ac:chgData name="Chun Wai Henry Pang (PHY)" userId="2786e5ee-d217-49f6-ba76-e16cff8d7dd7" providerId="ADAL" clId="{89F95764-CC15-4E44-8A6D-B593AE5E0F5B}" dt="2023-08-24T10:45:54.916" v="529" actId="1076"/>
          <ac:spMkLst>
            <pc:docMk/>
            <pc:sldMk cId="1943906283" sldId="264"/>
            <ac:spMk id="20" creationId="{D846B2D1-F3CD-7127-79D0-D5071FAC12AF}"/>
          </ac:spMkLst>
        </pc:spChg>
        <pc:grpChg chg="add del mod">
          <ac:chgData name="Chun Wai Henry Pang (PHY)" userId="2786e5ee-d217-49f6-ba76-e16cff8d7dd7" providerId="ADAL" clId="{89F95764-CC15-4E44-8A6D-B593AE5E0F5B}" dt="2023-08-24T06:16:16.094" v="513" actId="478"/>
          <ac:grpSpMkLst>
            <pc:docMk/>
            <pc:sldMk cId="1943906283" sldId="264"/>
            <ac:grpSpMk id="7" creationId="{7101187D-296D-EB7C-B677-56AB08296381}"/>
          </ac:grpSpMkLst>
        </pc:grpChg>
        <pc:grpChg chg="del">
          <ac:chgData name="Chun Wai Henry Pang (PHY)" userId="2786e5ee-d217-49f6-ba76-e16cff8d7dd7" providerId="ADAL" clId="{89F95764-CC15-4E44-8A6D-B593AE5E0F5B}" dt="2023-08-18T05:25:33.758" v="1" actId="478"/>
          <ac:grpSpMkLst>
            <pc:docMk/>
            <pc:sldMk cId="1943906283" sldId="264"/>
            <ac:grpSpMk id="15" creationId="{D012E82C-C975-6AAE-4D71-46DCF37C3BC1}"/>
          </ac:grpSpMkLst>
        </pc:grpChg>
        <pc:grpChg chg="add mod">
          <ac:chgData name="Chun Wai Henry Pang (PHY)" userId="2786e5ee-d217-49f6-ba76-e16cff8d7dd7" providerId="ADAL" clId="{89F95764-CC15-4E44-8A6D-B593AE5E0F5B}" dt="2023-08-24T06:16:20.404" v="515" actId="1076"/>
          <ac:grpSpMkLst>
            <pc:docMk/>
            <pc:sldMk cId="1943906283" sldId="264"/>
            <ac:grpSpMk id="16" creationId="{80DA2E6D-BF50-B348-9D88-47C09D0303F2}"/>
          </ac:grpSpMkLst>
        </pc:grpChg>
        <pc:picChg chg="add del mod">
          <ac:chgData name="Chun Wai Henry Pang (PHY)" userId="2786e5ee-d217-49f6-ba76-e16cff8d7dd7" providerId="ADAL" clId="{89F95764-CC15-4E44-8A6D-B593AE5E0F5B}" dt="2023-08-24T06:16:16.094" v="513" actId="478"/>
          <ac:picMkLst>
            <pc:docMk/>
            <pc:sldMk cId="1943906283" sldId="264"/>
            <ac:picMk id="3" creationId="{544C1338-482E-E17F-1A91-D6EAA72A63F4}"/>
          </ac:picMkLst>
        </pc:picChg>
        <pc:picChg chg="add del mod">
          <ac:chgData name="Chun Wai Henry Pang (PHY)" userId="2786e5ee-d217-49f6-ba76-e16cff8d7dd7" providerId="ADAL" clId="{89F95764-CC15-4E44-8A6D-B593AE5E0F5B}" dt="2023-08-24T06:15:32.939" v="508" actId="478"/>
          <ac:picMkLst>
            <pc:docMk/>
            <pc:sldMk cId="1943906283" sldId="264"/>
            <ac:picMk id="5" creationId="{EC3D2047-46FC-04E2-DC6B-FD682C4074E3}"/>
          </ac:picMkLst>
        </pc:picChg>
        <pc:picChg chg="mod">
          <ac:chgData name="Chun Wai Henry Pang (PHY)" userId="2786e5ee-d217-49f6-ba76-e16cff8d7dd7" providerId="ADAL" clId="{89F95764-CC15-4E44-8A6D-B593AE5E0F5B}" dt="2023-08-24T06:15:49.623" v="511"/>
          <ac:picMkLst>
            <pc:docMk/>
            <pc:sldMk cId="1943906283" sldId="264"/>
            <ac:picMk id="8" creationId="{CE9B2FA1-8867-F4FC-8A66-6F0A7A0F1E72}"/>
          </ac:picMkLst>
        </pc:picChg>
        <pc:picChg chg="del">
          <ac:chgData name="Chun Wai Henry Pang (PHY)" userId="2786e5ee-d217-49f6-ba76-e16cff8d7dd7" providerId="ADAL" clId="{89F95764-CC15-4E44-8A6D-B593AE5E0F5B}" dt="2023-08-18T05:25:43.679" v="3" actId="478"/>
          <ac:picMkLst>
            <pc:docMk/>
            <pc:sldMk cId="1943906283" sldId="264"/>
            <ac:picMk id="11" creationId="{FA43B853-AD83-B78D-4E1D-069AB0E17B66}"/>
          </ac:picMkLst>
        </pc:picChg>
        <pc:picChg chg="add mod">
          <ac:chgData name="Chun Wai Henry Pang (PHY)" userId="2786e5ee-d217-49f6-ba76-e16cff8d7dd7" providerId="ADAL" clId="{89F95764-CC15-4E44-8A6D-B593AE5E0F5B}" dt="2023-08-24T06:16:16.377" v="514"/>
          <ac:picMkLst>
            <pc:docMk/>
            <pc:sldMk cId="1943906283" sldId="264"/>
            <ac:picMk id="14" creationId="{7E1163C9-3B54-B93D-780D-EAB316E48F59}"/>
          </ac:picMkLst>
        </pc:picChg>
        <pc:picChg chg="mod">
          <ac:chgData name="Chun Wai Henry Pang (PHY)" userId="2786e5ee-d217-49f6-ba76-e16cff8d7dd7" providerId="ADAL" clId="{89F95764-CC15-4E44-8A6D-B593AE5E0F5B}" dt="2023-08-24T06:16:16.377" v="514"/>
          <ac:picMkLst>
            <pc:docMk/>
            <pc:sldMk cId="1943906283" sldId="264"/>
            <ac:picMk id="17" creationId="{FA1A286B-6151-D88C-4447-6D45904E868A}"/>
          </ac:picMkLst>
        </pc:picChg>
        <pc:cxnChg chg="mod">
          <ac:chgData name="Chun Wai Henry Pang (PHY)" userId="2786e5ee-d217-49f6-ba76-e16cff8d7dd7" providerId="ADAL" clId="{89F95764-CC15-4E44-8A6D-B593AE5E0F5B}" dt="2023-08-24T06:15:49.623" v="511"/>
          <ac:cxnSpMkLst>
            <pc:docMk/>
            <pc:sldMk cId="1943906283" sldId="264"/>
            <ac:cxnSpMk id="9" creationId="{7C6DD534-349E-614C-7DD4-6B91899CFEB2}"/>
          </ac:cxnSpMkLst>
        </pc:cxnChg>
        <pc:cxnChg chg="mod">
          <ac:chgData name="Chun Wai Henry Pang (PHY)" userId="2786e5ee-d217-49f6-ba76-e16cff8d7dd7" providerId="ADAL" clId="{89F95764-CC15-4E44-8A6D-B593AE5E0F5B}" dt="2023-08-24T06:15:49.623" v="511"/>
          <ac:cxnSpMkLst>
            <pc:docMk/>
            <pc:sldMk cId="1943906283" sldId="264"/>
            <ac:cxnSpMk id="10" creationId="{A12B3D79-9593-80CD-05F3-C8065191E0BF}"/>
          </ac:cxnSpMkLst>
        </pc:cxnChg>
        <pc:cxnChg chg="mod">
          <ac:chgData name="Chun Wai Henry Pang (PHY)" userId="2786e5ee-d217-49f6-ba76-e16cff8d7dd7" providerId="ADAL" clId="{89F95764-CC15-4E44-8A6D-B593AE5E0F5B}" dt="2023-08-24T06:15:49.623" v="511"/>
          <ac:cxnSpMkLst>
            <pc:docMk/>
            <pc:sldMk cId="1943906283" sldId="264"/>
            <ac:cxnSpMk id="13" creationId="{CB639922-132B-19BD-68FE-FEF4B96D6A52}"/>
          </ac:cxnSpMkLst>
        </pc:cxnChg>
        <pc:cxnChg chg="mod">
          <ac:chgData name="Chun Wai Henry Pang (PHY)" userId="2786e5ee-d217-49f6-ba76-e16cff8d7dd7" providerId="ADAL" clId="{89F95764-CC15-4E44-8A6D-B593AE5E0F5B}" dt="2023-08-24T06:16:16.377" v="514"/>
          <ac:cxnSpMkLst>
            <pc:docMk/>
            <pc:sldMk cId="1943906283" sldId="264"/>
            <ac:cxnSpMk id="18" creationId="{8216E279-C597-552C-6942-8412E9898E18}"/>
          </ac:cxnSpMkLst>
        </pc:cxnChg>
        <pc:cxnChg chg="mod">
          <ac:chgData name="Chun Wai Henry Pang (PHY)" userId="2786e5ee-d217-49f6-ba76-e16cff8d7dd7" providerId="ADAL" clId="{89F95764-CC15-4E44-8A6D-B593AE5E0F5B}" dt="2023-08-24T06:16:16.377" v="514"/>
          <ac:cxnSpMkLst>
            <pc:docMk/>
            <pc:sldMk cId="1943906283" sldId="264"/>
            <ac:cxnSpMk id="19" creationId="{9F35FFA8-6D07-68D1-6B02-A6FE341C87A4}"/>
          </ac:cxnSpMkLst>
        </pc:cxnChg>
        <pc:cxnChg chg="mod">
          <ac:chgData name="Chun Wai Henry Pang (PHY)" userId="2786e5ee-d217-49f6-ba76-e16cff8d7dd7" providerId="ADAL" clId="{89F95764-CC15-4E44-8A6D-B593AE5E0F5B}" dt="2023-08-24T10:46:02.002" v="530" actId="14100"/>
          <ac:cxnSpMkLst>
            <pc:docMk/>
            <pc:sldMk cId="1943906283" sldId="264"/>
            <ac:cxnSpMk id="21" creationId="{0E38DC36-2B9A-4FA4-6CC6-F96DAE341CCF}"/>
          </ac:cxnSpMkLst>
        </pc:cxnChg>
      </pc:sldChg>
      <pc:sldChg chg="modSp mod">
        <pc:chgData name="Chun Wai Henry Pang (PHY)" userId="2786e5ee-d217-49f6-ba76-e16cff8d7dd7" providerId="ADAL" clId="{89F95764-CC15-4E44-8A6D-B593AE5E0F5B}" dt="2023-08-24T10:47:13.775" v="537" actId="2085"/>
        <pc:sldMkLst>
          <pc:docMk/>
          <pc:sldMk cId="805956279" sldId="265"/>
        </pc:sldMkLst>
        <pc:spChg chg="mod">
          <ac:chgData name="Chun Wai Henry Pang (PHY)" userId="2786e5ee-d217-49f6-ba76-e16cff8d7dd7" providerId="ADAL" clId="{89F95764-CC15-4E44-8A6D-B593AE5E0F5B}" dt="2023-08-24T10:47:13.775" v="537" actId="2085"/>
          <ac:spMkLst>
            <pc:docMk/>
            <pc:sldMk cId="805956279" sldId="265"/>
            <ac:spMk id="4" creationId="{15017D45-3AB7-4DB6-DCAE-F8D2A164E187}"/>
          </ac:spMkLst>
        </pc:spChg>
        <pc:graphicFrameChg chg="modGraphic">
          <ac:chgData name="Chun Wai Henry Pang (PHY)" userId="2786e5ee-d217-49f6-ba76-e16cff8d7dd7" providerId="ADAL" clId="{89F95764-CC15-4E44-8A6D-B593AE5E0F5B}" dt="2023-08-22T08:32:16.515" v="272" actId="20577"/>
          <ac:graphicFrameMkLst>
            <pc:docMk/>
            <pc:sldMk cId="805956279" sldId="265"/>
            <ac:graphicFrameMk id="7" creationId="{4ADAA797-8C1E-6A7C-CD90-25B2A6B1B750}"/>
          </ac:graphicFrameMkLst>
        </pc:graphicFrameChg>
      </pc:sldChg>
      <pc:sldChg chg="modSp mod">
        <pc:chgData name="Chun Wai Henry Pang (PHY)" userId="2786e5ee-d217-49f6-ba76-e16cff8d7dd7" providerId="ADAL" clId="{89F95764-CC15-4E44-8A6D-B593AE5E0F5B}" dt="2023-08-24T10:47:24.240" v="539" actId="207"/>
        <pc:sldMkLst>
          <pc:docMk/>
          <pc:sldMk cId="2186706385" sldId="267"/>
        </pc:sldMkLst>
        <pc:spChg chg="mod">
          <ac:chgData name="Chun Wai Henry Pang (PHY)" userId="2786e5ee-d217-49f6-ba76-e16cff8d7dd7" providerId="ADAL" clId="{89F95764-CC15-4E44-8A6D-B593AE5E0F5B}" dt="2023-08-24T10:47:24.240" v="539" actId="207"/>
          <ac:spMkLst>
            <pc:docMk/>
            <pc:sldMk cId="2186706385" sldId="267"/>
            <ac:spMk id="9" creationId="{BB7ACF0F-5BCE-1B92-FB59-EACB337991B5}"/>
          </ac:spMkLst>
        </pc:spChg>
      </pc:sldChg>
      <pc:sldChg chg="modSp del mod">
        <pc:chgData name="Chun Wai Henry Pang (PHY)" userId="2786e5ee-d217-49f6-ba76-e16cff8d7dd7" providerId="ADAL" clId="{89F95764-CC15-4E44-8A6D-B593AE5E0F5B}" dt="2023-08-24T10:48:04.304" v="549" actId="2696"/>
        <pc:sldMkLst>
          <pc:docMk/>
          <pc:sldMk cId="3574228494" sldId="268"/>
        </pc:sldMkLst>
        <pc:spChg chg="mod">
          <ac:chgData name="Chun Wai Henry Pang (PHY)" userId="2786e5ee-d217-49f6-ba76-e16cff8d7dd7" providerId="ADAL" clId="{89F95764-CC15-4E44-8A6D-B593AE5E0F5B}" dt="2023-08-24T10:47:46.034" v="542" actId="21"/>
          <ac:spMkLst>
            <pc:docMk/>
            <pc:sldMk cId="3574228494" sldId="268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9F95764-CC15-4E44-8A6D-B593AE5E0F5B}" dt="2023-08-24T10:47:51.435" v="544" actId="21"/>
          <ac:spMkLst>
            <pc:docMk/>
            <pc:sldMk cId="3574228494" sldId="268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89F95764-CC15-4E44-8A6D-B593AE5E0F5B}" dt="2023-08-24T10:47:56.856" v="546" actId="21"/>
          <ac:spMkLst>
            <pc:docMk/>
            <pc:sldMk cId="3574228494" sldId="268"/>
            <ac:spMk id="7" creationId="{39A9713F-33E8-669E-9C40-4970B58ABEFD}"/>
          </ac:spMkLst>
        </pc:spChg>
      </pc:sldChg>
      <pc:sldChg chg="delSp modSp mod">
        <pc:chgData name="Chun Wai Henry Pang (PHY)" userId="2786e5ee-d217-49f6-ba76-e16cff8d7dd7" providerId="ADAL" clId="{89F95764-CC15-4E44-8A6D-B593AE5E0F5B}" dt="2023-08-24T10:48:33.676" v="554" actId="5793"/>
        <pc:sldMkLst>
          <pc:docMk/>
          <pc:sldMk cId="3780458701" sldId="269"/>
        </pc:sldMkLst>
        <pc:spChg chg="mod">
          <ac:chgData name="Chun Wai Henry Pang (PHY)" userId="2786e5ee-d217-49f6-ba76-e16cff8d7dd7" providerId="ADAL" clId="{89F95764-CC15-4E44-8A6D-B593AE5E0F5B}" dt="2023-08-24T10:48:33.676" v="554" actId="5793"/>
          <ac:spMkLst>
            <pc:docMk/>
            <pc:sldMk cId="3780458701" sldId="269"/>
            <ac:spMk id="7" creationId="{5D11EE1E-6F7D-6149-5C92-E007BF4B9E81}"/>
          </ac:spMkLst>
        </pc:spChg>
        <pc:spChg chg="mod">
          <ac:chgData name="Chun Wai Henry Pang (PHY)" userId="2786e5ee-d217-49f6-ba76-e16cff8d7dd7" providerId="ADAL" clId="{89F95764-CC15-4E44-8A6D-B593AE5E0F5B}" dt="2023-08-24T10:48:26.570" v="551" actId="207"/>
          <ac:spMkLst>
            <pc:docMk/>
            <pc:sldMk cId="3780458701" sldId="269"/>
            <ac:spMk id="9" creationId="{4AC71994-C156-E998-2925-107A6326CC16}"/>
          </ac:spMkLst>
        </pc:spChg>
        <pc:spChg chg="del">
          <ac:chgData name="Chun Wai Henry Pang (PHY)" userId="2786e5ee-d217-49f6-ba76-e16cff8d7dd7" providerId="ADAL" clId="{89F95764-CC15-4E44-8A6D-B593AE5E0F5B}" dt="2023-08-22T08:33:05.434" v="299" actId="478"/>
          <ac:spMkLst>
            <pc:docMk/>
            <pc:sldMk cId="3780458701" sldId="269"/>
            <ac:spMk id="11" creationId="{E1A68056-58DD-85C5-BA30-11B448B38B3D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0:07.951" v="587" actId="1076"/>
        <pc:sldMkLst>
          <pc:docMk/>
          <pc:sldMk cId="1858177149" sldId="271"/>
        </pc:sldMkLst>
        <pc:spChg chg="mod">
          <ac:chgData name="Chun Wai Henry Pang (PHY)" userId="2786e5ee-d217-49f6-ba76-e16cff8d7dd7" providerId="ADAL" clId="{89F95764-CC15-4E44-8A6D-B593AE5E0F5B}" dt="2023-08-24T10:50:07.951" v="587" actId="1076"/>
          <ac:spMkLst>
            <pc:docMk/>
            <pc:sldMk cId="1858177149" sldId="271"/>
            <ac:spMk id="3" creationId="{05A76C8B-EA50-049F-B975-91DD8F827DEA}"/>
          </ac:spMkLst>
        </pc:spChg>
        <pc:graphicFrameChg chg="mod modGraphic">
          <ac:chgData name="Chun Wai Henry Pang (PHY)" userId="2786e5ee-d217-49f6-ba76-e16cff8d7dd7" providerId="ADAL" clId="{89F95764-CC15-4E44-8A6D-B593AE5E0F5B}" dt="2023-08-24T10:50:07.951" v="587" actId="1076"/>
          <ac:graphicFrameMkLst>
            <pc:docMk/>
            <pc:sldMk cId="1858177149" sldId="271"/>
            <ac:graphicFrameMk id="5" creationId="{2D70B016-EC19-6B83-5C6C-EEC9E32901D8}"/>
          </ac:graphicFrameMkLst>
        </pc:graphicFrameChg>
        <pc:graphicFrameChg chg="mod">
          <ac:chgData name="Chun Wai Henry Pang (PHY)" userId="2786e5ee-d217-49f6-ba76-e16cff8d7dd7" providerId="ADAL" clId="{89F95764-CC15-4E44-8A6D-B593AE5E0F5B}" dt="2023-08-24T10:50:07.951" v="587" actId="1076"/>
          <ac:graphicFrameMkLst>
            <pc:docMk/>
            <pc:sldMk cId="1858177149" sldId="271"/>
            <ac:graphicFrameMk id="6" creationId="{C250DB89-2189-6932-6463-F90DEBB0A0AC}"/>
          </ac:graphicFrameMkLst>
        </pc:graphicFrameChg>
        <pc:picChg chg="mod">
          <ac:chgData name="Chun Wai Henry Pang (PHY)" userId="2786e5ee-d217-49f6-ba76-e16cff8d7dd7" providerId="ADAL" clId="{89F95764-CC15-4E44-8A6D-B593AE5E0F5B}" dt="2023-08-24T10:50:07.951" v="587" actId="1076"/>
          <ac:picMkLst>
            <pc:docMk/>
            <pc:sldMk cId="1858177149" sldId="271"/>
            <ac:picMk id="10" creationId="{30858F66-91AB-5C76-0E92-B9FC0BEAEF7D}"/>
          </ac:picMkLst>
        </pc:picChg>
      </pc:sldChg>
      <pc:sldChg chg="modSp mod">
        <pc:chgData name="Chun Wai Henry Pang (PHY)" userId="2786e5ee-d217-49f6-ba76-e16cff8d7dd7" providerId="ADAL" clId="{89F95764-CC15-4E44-8A6D-B593AE5E0F5B}" dt="2023-08-24T10:50:24.821" v="589" actId="207"/>
        <pc:sldMkLst>
          <pc:docMk/>
          <pc:sldMk cId="245653445" sldId="272"/>
        </pc:sldMkLst>
        <pc:spChg chg="mod">
          <ac:chgData name="Chun Wai Henry Pang (PHY)" userId="2786e5ee-d217-49f6-ba76-e16cff8d7dd7" providerId="ADAL" clId="{89F95764-CC15-4E44-8A6D-B593AE5E0F5B}" dt="2023-08-24T10:50:24.821" v="589" actId="207"/>
          <ac:spMkLst>
            <pc:docMk/>
            <pc:sldMk cId="245653445" sldId="272"/>
            <ac:spMk id="3" creationId="{158FEFB3-173D-5310-3600-CBA6A0E2CE78}"/>
          </ac:spMkLst>
        </pc:spChg>
        <pc:spChg chg="mod">
          <ac:chgData name="Chun Wai Henry Pang (PHY)" userId="2786e5ee-d217-49f6-ba76-e16cff8d7dd7" providerId="ADAL" clId="{89F95764-CC15-4E44-8A6D-B593AE5E0F5B}" dt="2023-08-24T10:50:24.821" v="589" actId="207"/>
          <ac:spMkLst>
            <pc:docMk/>
            <pc:sldMk cId="245653445" sldId="272"/>
            <ac:spMk id="8" creationId="{77C4B0ED-C57C-93BA-A5D6-3F3D17DC9AE1}"/>
          </ac:spMkLst>
        </pc:spChg>
        <pc:graphicFrameChg chg="mod">
          <ac:chgData name="Chun Wai Henry Pang (PHY)" userId="2786e5ee-d217-49f6-ba76-e16cff8d7dd7" providerId="ADAL" clId="{89F95764-CC15-4E44-8A6D-B593AE5E0F5B}" dt="2023-08-18T07:12:39.953" v="87" actId="2711"/>
          <ac:graphicFrameMkLst>
            <pc:docMk/>
            <pc:sldMk cId="245653445" sldId="272"/>
            <ac:graphicFrameMk id="6" creationId="{94BF0001-019E-721A-BE61-1A35A46B084B}"/>
          </ac:graphicFrameMkLst>
        </pc:graphicFrameChg>
      </pc:sldChg>
      <pc:sldChg chg="modSp del mod">
        <pc:chgData name="Chun Wai Henry Pang (PHY)" userId="2786e5ee-d217-49f6-ba76-e16cff8d7dd7" providerId="ADAL" clId="{89F95764-CC15-4E44-8A6D-B593AE5E0F5B}" dt="2023-08-24T10:51:34.652" v="610" actId="2696"/>
        <pc:sldMkLst>
          <pc:docMk/>
          <pc:sldMk cId="180485314" sldId="276"/>
        </pc:sldMkLst>
        <pc:spChg chg="mod">
          <ac:chgData name="Chun Wai Henry Pang (PHY)" userId="2786e5ee-d217-49f6-ba76-e16cff8d7dd7" providerId="ADAL" clId="{89F95764-CC15-4E44-8A6D-B593AE5E0F5B}" dt="2023-08-24T10:51:13.302" v="599" actId="21"/>
          <ac:spMkLst>
            <pc:docMk/>
            <pc:sldMk cId="180485314" sldId="27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9F95764-CC15-4E44-8A6D-B593AE5E0F5B}" dt="2023-08-24T10:51:18.089" v="601" actId="21"/>
          <ac:spMkLst>
            <pc:docMk/>
            <pc:sldMk cId="180485314" sldId="276"/>
            <ac:spMk id="6" creationId="{43DFC135-6B3C-32AB-0D5A-12FD39A5219C}"/>
          </ac:spMkLst>
        </pc:spChg>
        <pc:spChg chg="mod">
          <ac:chgData name="Chun Wai Henry Pang (PHY)" userId="2786e5ee-d217-49f6-ba76-e16cff8d7dd7" providerId="ADAL" clId="{89F95764-CC15-4E44-8A6D-B593AE5E0F5B}" dt="2023-08-24T10:51:23.306" v="603" actId="21"/>
          <ac:spMkLst>
            <pc:docMk/>
            <pc:sldMk cId="180485314" sldId="276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89F95764-CC15-4E44-8A6D-B593AE5E0F5B}" dt="2023-08-24T10:51:29.780" v="606" actId="21"/>
          <ac:spMkLst>
            <pc:docMk/>
            <pc:sldMk cId="180485314" sldId="276"/>
            <ac:spMk id="8" creationId="{FB4A1EFC-8FEC-ADFF-7BA2-3005019BA777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2:07.563" v="624" actId="1076"/>
        <pc:sldMkLst>
          <pc:docMk/>
          <pc:sldMk cId="1064207751" sldId="282"/>
        </pc:sldMkLst>
        <pc:spChg chg="mod">
          <ac:chgData name="Chun Wai Henry Pang (PHY)" userId="2786e5ee-d217-49f6-ba76-e16cff8d7dd7" providerId="ADAL" clId="{89F95764-CC15-4E44-8A6D-B593AE5E0F5B}" dt="2023-08-24T10:51:56.799" v="612" actId="207"/>
          <ac:spMkLst>
            <pc:docMk/>
            <pc:sldMk cId="1064207751" sldId="282"/>
            <ac:spMk id="16" creationId="{1BD1B49E-4DC8-01E8-C988-033A91B655AA}"/>
          </ac:spMkLst>
        </pc:spChg>
        <pc:spChg chg="mod">
          <ac:chgData name="Chun Wai Henry Pang (PHY)" userId="2786e5ee-d217-49f6-ba76-e16cff8d7dd7" providerId="ADAL" clId="{89F95764-CC15-4E44-8A6D-B593AE5E0F5B}" dt="2023-08-24T10:51:56.799" v="612" actId="207"/>
          <ac:spMkLst>
            <pc:docMk/>
            <pc:sldMk cId="1064207751" sldId="282"/>
            <ac:spMk id="17" creationId="{0A0BF3F3-9CA0-2507-292A-CF9C6082F4AC}"/>
          </ac:spMkLst>
        </pc:spChg>
        <pc:graphicFrameChg chg="mod">
          <ac:chgData name="Chun Wai Henry Pang (PHY)" userId="2786e5ee-d217-49f6-ba76-e16cff8d7dd7" providerId="ADAL" clId="{89F95764-CC15-4E44-8A6D-B593AE5E0F5B}" dt="2023-08-24T10:52:02.692" v="623" actId="1036"/>
          <ac:graphicFrameMkLst>
            <pc:docMk/>
            <pc:sldMk cId="1064207751" sldId="282"/>
            <ac:graphicFrameMk id="8" creationId="{755A072E-AA4C-AE68-172A-4E507EAD5B47}"/>
          </ac:graphicFrameMkLst>
        </pc:graphicFrameChg>
        <pc:graphicFrameChg chg="mod">
          <ac:chgData name="Chun Wai Henry Pang (PHY)" userId="2786e5ee-d217-49f6-ba76-e16cff8d7dd7" providerId="ADAL" clId="{89F95764-CC15-4E44-8A6D-B593AE5E0F5B}" dt="2023-08-24T10:52:07.563" v="624" actId="1076"/>
          <ac:graphicFrameMkLst>
            <pc:docMk/>
            <pc:sldMk cId="1064207751" sldId="282"/>
            <ac:graphicFrameMk id="11" creationId="{73B7104B-B0D0-F20D-D172-9A1CADDE1054}"/>
          </ac:graphicFrameMkLst>
        </pc:graphicFrameChg>
      </pc:sldChg>
      <pc:sldChg chg="modSp mod">
        <pc:chgData name="Chun Wai Henry Pang (PHY)" userId="2786e5ee-d217-49f6-ba76-e16cff8d7dd7" providerId="ADAL" clId="{89F95764-CC15-4E44-8A6D-B593AE5E0F5B}" dt="2023-08-24T10:52:51.481" v="631" actId="207"/>
        <pc:sldMkLst>
          <pc:docMk/>
          <pc:sldMk cId="2385601563" sldId="283"/>
        </pc:sldMkLst>
        <pc:spChg chg="mod">
          <ac:chgData name="Chun Wai Henry Pang (PHY)" userId="2786e5ee-d217-49f6-ba76-e16cff8d7dd7" providerId="ADAL" clId="{89F95764-CC15-4E44-8A6D-B593AE5E0F5B}" dt="2023-08-24T10:52:51.481" v="631" actId="207"/>
          <ac:spMkLst>
            <pc:docMk/>
            <pc:sldMk cId="2385601563" sldId="283"/>
            <ac:spMk id="5" creationId="{9A144834-B1BE-940C-E11D-6F6FF83E336F}"/>
          </ac:spMkLst>
        </pc:spChg>
        <pc:spChg chg="mod">
          <ac:chgData name="Chun Wai Henry Pang (PHY)" userId="2786e5ee-d217-49f6-ba76-e16cff8d7dd7" providerId="ADAL" clId="{89F95764-CC15-4E44-8A6D-B593AE5E0F5B}" dt="2023-08-24T10:52:35.846" v="627" actId="5793"/>
          <ac:spMkLst>
            <pc:docMk/>
            <pc:sldMk cId="2385601563" sldId="283"/>
            <ac:spMk id="8" creationId="{F0CE4193-ABF0-506C-19F0-FF6AFBA2A3C3}"/>
          </ac:spMkLst>
        </pc:spChg>
        <pc:spChg chg="mod">
          <ac:chgData name="Chun Wai Henry Pang (PHY)" userId="2786e5ee-d217-49f6-ba76-e16cff8d7dd7" providerId="ADAL" clId="{89F95764-CC15-4E44-8A6D-B593AE5E0F5B}" dt="2023-08-24T10:52:51.481" v="631" actId="207"/>
          <ac:spMkLst>
            <pc:docMk/>
            <pc:sldMk cId="2385601563" sldId="283"/>
            <ac:spMk id="10" creationId="{C69E74A0-EBC8-C110-5B68-38EC2DADA268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3:01.122" v="633" actId="207"/>
        <pc:sldMkLst>
          <pc:docMk/>
          <pc:sldMk cId="3052175565" sldId="284"/>
        </pc:sldMkLst>
        <pc:spChg chg="mod">
          <ac:chgData name="Chun Wai Henry Pang (PHY)" userId="2786e5ee-d217-49f6-ba76-e16cff8d7dd7" providerId="ADAL" clId="{89F95764-CC15-4E44-8A6D-B593AE5E0F5B}" dt="2023-08-24T10:53:01.122" v="633" actId="207"/>
          <ac:spMkLst>
            <pc:docMk/>
            <pc:sldMk cId="3052175565" sldId="284"/>
            <ac:spMk id="3" creationId="{35C2E8BE-78F8-DD5E-81E6-5F941833B293}"/>
          </ac:spMkLst>
        </pc:spChg>
        <pc:graphicFrameChg chg="mod">
          <ac:chgData name="Chun Wai Henry Pang (PHY)" userId="2786e5ee-d217-49f6-ba76-e16cff8d7dd7" providerId="ADAL" clId="{89F95764-CC15-4E44-8A6D-B593AE5E0F5B}" dt="2023-08-18T07:24:04.749" v="116" actId="2711"/>
          <ac:graphicFrameMkLst>
            <pc:docMk/>
            <pc:sldMk cId="3052175565" sldId="284"/>
            <ac:graphicFrameMk id="4" creationId="{321B899F-AC84-88A5-EAC8-B2D3B662E0F1}"/>
          </ac:graphicFrameMkLst>
        </pc:graphicFrameChg>
      </pc:sldChg>
      <pc:sldChg chg="modSp del mod">
        <pc:chgData name="Chun Wai Henry Pang (PHY)" userId="2786e5ee-d217-49f6-ba76-e16cff8d7dd7" providerId="ADAL" clId="{89F95764-CC15-4E44-8A6D-B593AE5E0F5B}" dt="2023-08-24T10:53:36.660" v="646" actId="2696"/>
        <pc:sldMkLst>
          <pc:docMk/>
          <pc:sldMk cId="2003813559" sldId="286"/>
        </pc:sldMkLst>
        <pc:spChg chg="mod">
          <ac:chgData name="Chun Wai Henry Pang (PHY)" userId="2786e5ee-d217-49f6-ba76-e16cff8d7dd7" providerId="ADAL" clId="{89F95764-CC15-4E44-8A6D-B593AE5E0F5B}" dt="2023-08-24T10:53:16.487" v="635" actId="21"/>
          <ac:spMkLst>
            <pc:docMk/>
            <pc:sldMk cId="2003813559" sldId="286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9F95764-CC15-4E44-8A6D-B593AE5E0F5B}" dt="2023-08-24T10:53:24.896" v="639" actId="21"/>
          <ac:spMkLst>
            <pc:docMk/>
            <pc:sldMk cId="2003813559" sldId="286"/>
            <ac:spMk id="5" creationId="{3BA4AFDD-097F-C91F-4FA9-F2ED8C2BB36F}"/>
          </ac:spMkLst>
        </pc:spChg>
        <pc:spChg chg="mod">
          <ac:chgData name="Chun Wai Henry Pang (PHY)" userId="2786e5ee-d217-49f6-ba76-e16cff8d7dd7" providerId="ADAL" clId="{89F95764-CC15-4E44-8A6D-B593AE5E0F5B}" dt="2023-08-24T10:53:30.301" v="642" actId="21"/>
          <ac:spMkLst>
            <pc:docMk/>
            <pc:sldMk cId="2003813559" sldId="286"/>
            <ac:spMk id="6" creationId="{D135D4AA-7A6B-6735-0A63-7FCD6064BA8A}"/>
          </ac:spMkLst>
        </pc:spChg>
        <pc:spChg chg="mod">
          <ac:chgData name="Chun Wai Henry Pang (PHY)" userId="2786e5ee-d217-49f6-ba76-e16cff8d7dd7" providerId="ADAL" clId="{89F95764-CC15-4E44-8A6D-B593AE5E0F5B}" dt="2023-08-24T10:53:21.103" v="637" actId="21"/>
          <ac:spMkLst>
            <pc:docMk/>
            <pc:sldMk cId="2003813559" sldId="286"/>
            <ac:spMk id="7" creationId="{39A9713F-33E8-669E-9C40-4970B58ABEFD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6:23.644" v="734" actId="1076"/>
        <pc:sldMkLst>
          <pc:docMk/>
          <pc:sldMk cId="2839031723" sldId="288"/>
        </pc:sldMkLst>
        <pc:spChg chg="mod">
          <ac:chgData name="Chun Wai Henry Pang (PHY)" userId="2786e5ee-d217-49f6-ba76-e16cff8d7dd7" providerId="ADAL" clId="{89F95764-CC15-4E44-8A6D-B593AE5E0F5B}" dt="2023-08-24T10:56:11.098" v="731" actId="1076"/>
          <ac:spMkLst>
            <pc:docMk/>
            <pc:sldMk cId="2839031723" sldId="288"/>
            <ac:spMk id="14" creationId="{928CC625-AFF3-E6F1-CB72-6093D82D8B76}"/>
          </ac:spMkLst>
        </pc:spChg>
        <pc:spChg chg="mod">
          <ac:chgData name="Chun Wai Henry Pang (PHY)" userId="2786e5ee-d217-49f6-ba76-e16cff8d7dd7" providerId="ADAL" clId="{89F95764-CC15-4E44-8A6D-B593AE5E0F5B}" dt="2023-08-24T10:56:11.098" v="731" actId="1076"/>
          <ac:spMkLst>
            <pc:docMk/>
            <pc:sldMk cId="2839031723" sldId="288"/>
            <ac:spMk id="15" creationId="{4D3D3C9A-4BD4-D1FE-B60E-0F3A77615BB1}"/>
          </ac:spMkLst>
        </pc:spChg>
        <pc:spChg chg="mod">
          <ac:chgData name="Chun Wai Henry Pang (PHY)" userId="2786e5ee-d217-49f6-ba76-e16cff8d7dd7" providerId="ADAL" clId="{89F95764-CC15-4E44-8A6D-B593AE5E0F5B}" dt="2023-08-24T10:56:23.644" v="734" actId="1076"/>
          <ac:spMkLst>
            <pc:docMk/>
            <pc:sldMk cId="2839031723" sldId="288"/>
            <ac:spMk id="16" creationId="{E011B479-8E30-E30F-9F65-528CB9856FF3}"/>
          </ac:spMkLst>
        </pc:spChg>
        <pc:spChg chg="mod">
          <ac:chgData name="Chun Wai Henry Pang (PHY)" userId="2786e5ee-d217-49f6-ba76-e16cff8d7dd7" providerId="ADAL" clId="{89F95764-CC15-4E44-8A6D-B593AE5E0F5B}" dt="2023-08-24T10:56:16.203" v="732" actId="1076"/>
          <ac:spMkLst>
            <pc:docMk/>
            <pc:sldMk cId="2839031723" sldId="288"/>
            <ac:spMk id="17" creationId="{A9AF48F4-2D94-2762-5DBB-B3BE15C0E705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4:26.030" v="654" actId="14100"/>
        <pc:sldMkLst>
          <pc:docMk/>
          <pc:sldMk cId="1202675229" sldId="291"/>
        </pc:sldMkLst>
        <pc:spChg chg="mod">
          <ac:chgData name="Chun Wai Henry Pang (PHY)" userId="2786e5ee-d217-49f6-ba76-e16cff8d7dd7" providerId="ADAL" clId="{89F95764-CC15-4E44-8A6D-B593AE5E0F5B}" dt="2023-08-18T07:30:13.857" v="169" actId="20577"/>
          <ac:spMkLst>
            <pc:docMk/>
            <pc:sldMk cId="1202675229" sldId="291"/>
            <ac:spMk id="3" creationId="{2280C7DD-7D91-5C70-2466-4BB2C42A0E36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7" creationId="{269CB5C6-516C-263D-724E-32271399760E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8" creationId="{1E4A47B1-7C1E-E6FC-1198-5EB1471F7E7D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10" creationId="{F938144B-ABB7-E4F0-A419-A928AE2B058C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16" creationId="{0EEC5F79-22D5-7AA5-6015-C990183BA759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17" creationId="{5D2CE7AF-ED1B-7DE0-4824-DB2C1E7347CD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18" creationId="{89FF45B0-EA6D-825B-1C1D-6AA385018C45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19" creationId="{6C41D475-97D9-C95B-320F-BB53FEDDF6C6}"/>
          </ac:spMkLst>
        </pc:spChg>
        <pc:spChg chg="mod">
          <ac:chgData name="Chun Wai Henry Pang (PHY)" userId="2786e5ee-d217-49f6-ba76-e16cff8d7dd7" providerId="ADAL" clId="{89F95764-CC15-4E44-8A6D-B593AE5E0F5B}" dt="2023-08-24T10:54:23.540" v="653" actId="1076"/>
          <ac:spMkLst>
            <pc:docMk/>
            <pc:sldMk cId="1202675229" sldId="291"/>
            <ac:spMk id="20" creationId="{A6904536-EA12-1B33-6B25-D8FE18B521D5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21" creationId="{07146F26-B4B7-C08F-80D5-EF165F429FF8}"/>
          </ac:spMkLst>
        </pc:spChg>
        <pc:spChg chg="mod">
          <ac:chgData name="Chun Wai Henry Pang (PHY)" userId="2786e5ee-d217-49f6-ba76-e16cff8d7dd7" providerId="ADAL" clId="{89F95764-CC15-4E44-8A6D-B593AE5E0F5B}" dt="2023-08-24T10:54:19.101" v="652" actId="1076"/>
          <ac:spMkLst>
            <pc:docMk/>
            <pc:sldMk cId="1202675229" sldId="291"/>
            <ac:spMk id="22" creationId="{B3035058-A4B0-DE97-ABA0-A53C36143E1C}"/>
          </ac:spMkLst>
        </pc:spChg>
        <pc:spChg chg="mod">
          <ac:chgData name="Chun Wai Henry Pang (PHY)" userId="2786e5ee-d217-49f6-ba76-e16cff8d7dd7" providerId="ADAL" clId="{89F95764-CC15-4E44-8A6D-B593AE5E0F5B}" dt="2023-08-24T10:54:26.030" v="654" actId="14100"/>
          <ac:spMkLst>
            <pc:docMk/>
            <pc:sldMk cId="1202675229" sldId="291"/>
            <ac:spMk id="24" creationId="{00000000-0000-0000-0000-000000000000}"/>
          </ac:spMkLst>
        </pc:spChg>
        <pc:grpChg chg="mod">
          <ac:chgData name="Chun Wai Henry Pang (PHY)" userId="2786e5ee-d217-49f6-ba76-e16cff8d7dd7" providerId="ADAL" clId="{89F95764-CC15-4E44-8A6D-B593AE5E0F5B}" dt="2023-08-24T10:54:19.101" v="652" actId="1076"/>
          <ac:grpSpMkLst>
            <pc:docMk/>
            <pc:sldMk cId="1202675229" sldId="291"/>
            <ac:grpSpMk id="4" creationId="{00000000-0000-0000-0000-000000000000}"/>
          </ac:grpSpMkLst>
        </pc:grpChg>
        <pc:grpChg chg="mod">
          <ac:chgData name="Chun Wai Henry Pang (PHY)" userId="2786e5ee-d217-49f6-ba76-e16cff8d7dd7" providerId="ADAL" clId="{89F95764-CC15-4E44-8A6D-B593AE5E0F5B}" dt="2023-08-24T10:54:19.101" v="652" actId="1076"/>
          <ac:grpSpMkLst>
            <pc:docMk/>
            <pc:sldMk cId="1202675229" sldId="291"/>
            <ac:grpSpMk id="26" creationId="{60CB73E6-A34F-42BC-2C6F-403716FCF022}"/>
          </ac:grpSpMkLst>
        </pc:grpChg>
        <pc:picChg chg="mod">
          <ac:chgData name="Chun Wai Henry Pang (PHY)" userId="2786e5ee-d217-49f6-ba76-e16cff8d7dd7" providerId="ADAL" clId="{89F95764-CC15-4E44-8A6D-B593AE5E0F5B}" dt="2023-08-24T10:54:19.101" v="652" actId="1076"/>
          <ac:picMkLst>
            <pc:docMk/>
            <pc:sldMk cId="1202675229" sldId="291"/>
            <ac:picMk id="11" creationId="{1D59EC76-B803-BD3B-4DCF-E2087CBC3C81}"/>
          </ac:picMkLst>
        </pc:picChg>
        <pc:picChg chg="mod">
          <ac:chgData name="Chun Wai Henry Pang (PHY)" userId="2786e5ee-d217-49f6-ba76-e16cff8d7dd7" providerId="ADAL" clId="{89F95764-CC15-4E44-8A6D-B593AE5E0F5B}" dt="2023-08-24T10:54:19.101" v="652" actId="1076"/>
          <ac:picMkLst>
            <pc:docMk/>
            <pc:sldMk cId="1202675229" sldId="291"/>
            <ac:picMk id="12" creationId="{E616B255-15CB-A382-B4EC-E2877EE35ABF}"/>
          </ac:picMkLst>
        </pc:picChg>
        <pc:picChg chg="mod">
          <ac:chgData name="Chun Wai Henry Pang (PHY)" userId="2786e5ee-d217-49f6-ba76-e16cff8d7dd7" providerId="ADAL" clId="{89F95764-CC15-4E44-8A6D-B593AE5E0F5B}" dt="2023-08-18T07:29:15.058" v="165" actId="1076"/>
          <ac:picMkLst>
            <pc:docMk/>
            <pc:sldMk cId="1202675229" sldId="291"/>
            <ac:picMk id="25" creationId="{37238842-26E7-434F-3280-109DD9548859}"/>
          </ac:picMkLst>
        </pc:picChg>
        <pc:cxnChg chg="mod">
          <ac:chgData name="Chun Wai Henry Pang (PHY)" userId="2786e5ee-d217-49f6-ba76-e16cff8d7dd7" providerId="ADAL" clId="{89F95764-CC15-4E44-8A6D-B593AE5E0F5B}" dt="2023-08-24T10:54:19.101" v="652" actId="1076"/>
          <ac:cxnSpMkLst>
            <pc:docMk/>
            <pc:sldMk cId="1202675229" sldId="291"/>
            <ac:cxnSpMk id="15" creationId="{08B846D0-BA0D-B96B-8EF4-9D1B0B257795}"/>
          </ac:cxnSpMkLst>
        </pc:cxnChg>
        <pc:cxnChg chg="mod">
          <ac:chgData name="Chun Wai Henry Pang (PHY)" userId="2786e5ee-d217-49f6-ba76-e16cff8d7dd7" providerId="ADAL" clId="{89F95764-CC15-4E44-8A6D-B593AE5E0F5B}" dt="2023-08-24T10:54:19.101" v="652" actId="1076"/>
          <ac:cxnSpMkLst>
            <pc:docMk/>
            <pc:sldMk cId="1202675229" sldId="291"/>
            <ac:cxnSpMk id="23" creationId="{BB54D521-C365-55E8-59CD-C8DFA3832B46}"/>
          </ac:cxnSpMkLst>
        </pc:cxnChg>
      </pc:sldChg>
      <pc:sldChg chg="modSp mod">
        <pc:chgData name="Chun Wai Henry Pang (PHY)" userId="2786e5ee-d217-49f6-ba76-e16cff8d7dd7" providerId="ADAL" clId="{89F95764-CC15-4E44-8A6D-B593AE5E0F5B}" dt="2023-08-24T10:54:42.431" v="656" actId="207"/>
        <pc:sldMkLst>
          <pc:docMk/>
          <pc:sldMk cId="3524719687" sldId="292"/>
        </pc:sldMkLst>
        <pc:spChg chg="mod">
          <ac:chgData name="Chun Wai Henry Pang (PHY)" userId="2786e5ee-d217-49f6-ba76-e16cff8d7dd7" providerId="ADAL" clId="{89F95764-CC15-4E44-8A6D-B593AE5E0F5B}" dt="2023-08-24T10:54:42.431" v="656" actId="207"/>
          <ac:spMkLst>
            <pc:docMk/>
            <pc:sldMk cId="3524719687" sldId="292"/>
            <ac:spMk id="23" creationId="{71C9B2B7-6C03-FE06-7229-B4851604B6DC}"/>
          </ac:spMkLst>
        </pc:spChg>
      </pc:sldChg>
      <pc:sldChg chg="modSp del mod">
        <pc:chgData name="Chun Wai Henry Pang (PHY)" userId="2786e5ee-d217-49f6-ba76-e16cff8d7dd7" providerId="ADAL" clId="{89F95764-CC15-4E44-8A6D-B593AE5E0F5B}" dt="2023-08-24T10:57:37.694" v="753" actId="2696"/>
        <pc:sldMkLst>
          <pc:docMk/>
          <pc:sldMk cId="3095874398" sldId="295"/>
        </pc:sldMkLst>
        <pc:spChg chg="mod">
          <ac:chgData name="Chun Wai Henry Pang (PHY)" userId="2786e5ee-d217-49f6-ba76-e16cff8d7dd7" providerId="ADAL" clId="{89F95764-CC15-4E44-8A6D-B593AE5E0F5B}" dt="2023-08-24T10:57:04.741" v="738" actId="21"/>
          <ac:spMkLst>
            <pc:docMk/>
            <pc:sldMk cId="3095874398" sldId="295"/>
            <ac:spMk id="3" creationId="{780F26A4-9576-0205-67FE-2931191322ED}"/>
          </ac:spMkLst>
        </pc:spChg>
        <pc:spChg chg="mod">
          <ac:chgData name="Chun Wai Henry Pang (PHY)" userId="2786e5ee-d217-49f6-ba76-e16cff8d7dd7" providerId="ADAL" clId="{89F95764-CC15-4E44-8A6D-B593AE5E0F5B}" dt="2023-08-24T10:57:15.533" v="742" actId="21"/>
          <ac:spMkLst>
            <pc:docMk/>
            <pc:sldMk cId="3095874398" sldId="295"/>
            <ac:spMk id="6" creationId="{2497FFB9-662D-1DFB-D4B3-B23847A7783D}"/>
          </ac:spMkLst>
        </pc:spChg>
        <pc:spChg chg="mod">
          <ac:chgData name="Chun Wai Henry Pang (PHY)" userId="2786e5ee-d217-49f6-ba76-e16cff8d7dd7" providerId="ADAL" clId="{89F95764-CC15-4E44-8A6D-B593AE5E0F5B}" dt="2023-08-24T10:57:10.304" v="740" actId="21"/>
          <ac:spMkLst>
            <pc:docMk/>
            <pc:sldMk cId="3095874398" sldId="295"/>
            <ac:spMk id="7" creationId="{39A9713F-33E8-669E-9C40-4970B58ABEFD}"/>
          </ac:spMkLst>
        </pc:spChg>
        <pc:spChg chg="mod">
          <ac:chgData name="Chun Wai Henry Pang (PHY)" userId="2786e5ee-d217-49f6-ba76-e16cff8d7dd7" providerId="ADAL" clId="{89F95764-CC15-4E44-8A6D-B593AE5E0F5B}" dt="2023-08-24T10:57:20.950" v="744" actId="21"/>
          <ac:spMkLst>
            <pc:docMk/>
            <pc:sldMk cId="3095874398" sldId="295"/>
            <ac:spMk id="8" creationId="{3D62BFAA-F191-31C7-7991-E85FA6EC325F}"/>
          </ac:spMkLst>
        </pc:spChg>
        <pc:spChg chg="mod">
          <ac:chgData name="Chun Wai Henry Pang (PHY)" userId="2786e5ee-d217-49f6-ba76-e16cff8d7dd7" providerId="ADAL" clId="{89F95764-CC15-4E44-8A6D-B593AE5E0F5B}" dt="2023-08-24T10:57:27.286" v="747" actId="21"/>
          <ac:spMkLst>
            <pc:docMk/>
            <pc:sldMk cId="3095874398" sldId="295"/>
            <ac:spMk id="9" creationId="{51E77BD2-FE1A-DBB5-0CAD-B3ADF76A3844}"/>
          </ac:spMkLst>
        </pc:spChg>
        <pc:spChg chg="mod">
          <ac:chgData name="Chun Wai Henry Pang (PHY)" userId="2786e5ee-d217-49f6-ba76-e16cff8d7dd7" providerId="ADAL" clId="{89F95764-CC15-4E44-8A6D-B593AE5E0F5B}" dt="2023-08-24T10:57:33.012" v="749" actId="21"/>
          <ac:spMkLst>
            <pc:docMk/>
            <pc:sldMk cId="3095874398" sldId="295"/>
            <ac:spMk id="10" creationId="{E62EE9C1-1EAE-198D-099D-2B698636C0E6}"/>
          </ac:spMkLst>
        </pc:spChg>
      </pc:sldChg>
      <pc:sldChg chg="delSp modSp mod">
        <pc:chgData name="Chun Wai Henry Pang (PHY)" userId="2786e5ee-d217-49f6-ba76-e16cff8d7dd7" providerId="ADAL" clId="{89F95764-CC15-4E44-8A6D-B593AE5E0F5B}" dt="2023-08-24T11:01:00.157" v="795" actId="207"/>
        <pc:sldMkLst>
          <pc:docMk/>
          <pc:sldMk cId="3694927863" sldId="296"/>
        </pc:sldMkLst>
        <pc:spChg chg="mod">
          <ac:chgData name="Chun Wai Henry Pang (PHY)" userId="2786e5ee-d217-49f6-ba76-e16cff8d7dd7" providerId="ADAL" clId="{89F95764-CC15-4E44-8A6D-B593AE5E0F5B}" dt="2023-08-24T11:01:00.157" v="795" actId="207"/>
          <ac:spMkLst>
            <pc:docMk/>
            <pc:sldMk cId="3694927863" sldId="296"/>
            <ac:spMk id="3" creationId="{780F26A4-9576-0205-67FE-2931191322ED}"/>
          </ac:spMkLst>
        </pc:spChg>
        <pc:spChg chg="del mod">
          <ac:chgData name="Chun Wai Henry Pang (PHY)" userId="2786e5ee-d217-49f6-ba76-e16cff8d7dd7" providerId="ADAL" clId="{89F95764-CC15-4E44-8A6D-B593AE5E0F5B}" dt="2023-08-24T11:00:43.728" v="787" actId="478"/>
          <ac:spMkLst>
            <pc:docMk/>
            <pc:sldMk cId="3694927863" sldId="296"/>
            <ac:spMk id="7" creationId="{39A9713F-33E8-669E-9C40-4970B58ABEFD}"/>
          </ac:spMkLst>
        </pc:spChg>
        <pc:spChg chg="del mod">
          <ac:chgData name="Chun Wai Henry Pang (PHY)" userId="2786e5ee-d217-49f6-ba76-e16cff8d7dd7" providerId="ADAL" clId="{89F95764-CC15-4E44-8A6D-B593AE5E0F5B}" dt="2023-08-24T11:00:43.728" v="787" actId="478"/>
          <ac:spMkLst>
            <pc:docMk/>
            <pc:sldMk cId="3694927863" sldId="296"/>
            <ac:spMk id="8" creationId="{0DAA3A90-5CB6-66BC-0D2E-11A095338927}"/>
          </ac:spMkLst>
        </pc:spChg>
        <pc:spChg chg="del mod">
          <ac:chgData name="Chun Wai Henry Pang (PHY)" userId="2786e5ee-d217-49f6-ba76-e16cff8d7dd7" providerId="ADAL" clId="{89F95764-CC15-4E44-8A6D-B593AE5E0F5B}" dt="2023-08-24T11:00:43.728" v="787" actId="478"/>
          <ac:spMkLst>
            <pc:docMk/>
            <pc:sldMk cId="3694927863" sldId="296"/>
            <ac:spMk id="9" creationId="{89DC5738-5B72-8E1C-8F1B-36064536705F}"/>
          </ac:spMkLst>
        </pc:spChg>
        <pc:spChg chg="mod">
          <ac:chgData name="Chun Wai Henry Pang (PHY)" userId="2786e5ee-d217-49f6-ba76-e16cff8d7dd7" providerId="ADAL" clId="{89F95764-CC15-4E44-8A6D-B593AE5E0F5B}" dt="2023-08-24T11:00:26.257" v="773" actId="2085"/>
          <ac:spMkLst>
            <pc:docMk/>
            <pc:sldMk cId="3694927863" sldId="296"/>
            <ac:spMk id="10" creationId="{56FA09DB-C8F5-5AE4-7E64-BF48291CD4D8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45:37.586" v="528" actId="207"/>
        <pc:sldMkLst>
          <pc:docMk/>
          <pc:sldMk cId="825819153" sldId="300"/>
        </pc:sldMkLst>
        <pc:spChg chg="mod">
          <ac:chgData name="Chun Wai Henry Pang (PHY)" userId="2786e5ee-d217-49f6-ba76-e16cff8d7dd7" providerId="ADAL" clId="{89F95764-CC15-4E44-8A6D-B593AE5E0F5B}" dt="2023-08-22T08:31:52.328" v="263" actId="14100"/>
          <ac:spMkLst>
            <pc:docMk/>
            <pc:sldMk cId="825819153" sldId="300"/>
            <ac:spMk id="3" creationId="{00000000-0000-0000-0000-000000000000}"/>
          </ac:spMkLst>
        </pc:spChg>
        <pc:spChg chg="mod">
          <ac:chgData name="Chun Wai Henry Pang (PHY)" userId="2786e5ee-d217-49f6-ba76-e16cff8d7dd7" providerId="ADAL" clId="{89F95764-CC15-4E44-8A6D-B593AE5E0F5B}" dt="2023-08-24T10:45:37.586" v="528" actId="207"/>
          <ac:spMkLst>
            <pc:docMk/>
            <pc:sldMk cId="825819153" sldId="300"/>
            <ac:spMk id="13" creationId="{FBA85C94-1690-88C8-A90B-81385320D821}"/>
          </ac:spMkLst>
        </pc:spChg>
      </pc:sldChg>
      <pc:sldChg chg="modSp mod">
        <pc:chgData name="Chun Wai Henry Pang (PHY)" userId="2786e5ee-d217-49f6-ba76-e16cff8d7dd7" providerId="ADAL" clId="{89F95764-CC15-4E44-8A6D-B593AE5E0F5B}" dt="2023-08-18T05:51:21.299" v="58" actId="20577"/>
        <pc:sldMkLst>
          <pc:docMk/>
          <pc:sldMk cId="4287719984" sldId="301"/>
        </pc:sldMkLst>
        <pc:spChg chg="mod">
          <ac:chgData name="Chun Wai Henry Pang (PHY)" userId="2786e5ee-d217-49f6-ba76-e16cff8d7dd7" providerId="ADAL" clId="{89F95764-CC15-4E44-8A6D-B593AE5E0F5B}" dt="2023-08-18T05:51:18.624" v="55" actId="20577"/>
          <ac:spMkLst>
            <pc:docMk/>
            <pc:sldMk cId="4287719984" sldId="301"/>
            <ac:spMk id="5" creationId="{F2C075F2-F592-F8F0-0B2A-E6C5B03D81E2}"/>
          </ac:spMkLst>
        </pc:spChg>
        <pc:spChg chg="mod">
          <ac:chgData name="Chun Wai Henry Pang (PHY)" userId="2786e5ee-d217-49f6-ba76-e16cff8d7dd7" providerId="ADAL" clId="{89F95764-CC15-4E44-8A6D-B593AE5E0F5B}" dt="2023-08-18T05:51:21.299" v="58" actId="20577"/>
          <ac:spMkLst>
            <pc:docMk/>
            <pc:sldMk cId="4287719984" sldId="301"/>
            <ac:spMk id="6" creationId="{E6FE99D7-4008-8F4E-5069-3470C8AC76E1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0:55.850" v="597" actId="1076"/>
        <pc:sldMkLst>
          <pc:docMk/>
          <pc:sldMk cId="2432975509" sldId="302"/>
        </pc:sldMkLst>
        <pc:spChg chg="mod">
          <ac:chgData name="Chun Wai Henry Pang (PHY)" userId="2786e5ee-d217-49f6-ba76-e16cff8d7dd7" providerId="ADAL" clId="{89F95764-CC15-4E44-8A6D-B593AE5E0F5B}" dt="2023-08-24T10:50:52.422" v="596" actId="14100"/>
          <ac:spMkLst>
            <pc:docMk/>
            <pc:sldMk cId="2432975509" sldId="302"/>
            <ac:spMk id="6" creationId="{FA483990-6B51-B374-FC17-6F101A9E54DB}"/>
          </ac:spMkLst>
        </pc:spChg>
        <pc:picChg chg="mod">
          <ac:chgData name="Chun Wai Henry Pang (PHY)" userId="2786e5ee-d217-49f6-ba76-e16cff8d7dd7" providerId="ADAL" clId="{89F95764-CC15-4E44-8A6D-B593AE5E0F5B}" dt="2023-08-24T10:50:55.850" v="597" actId="1076"/>
          <ac:picMkLst>
            <pc:docMk/>
            <pc:sldMk cId="2432975509" sldId="302"/>
            <ac:picMk id="3" creationId="{A9ECE08C-0319-B93A-6DDD-406D7D308A8D}"/>
          </ac:picMkLst>
        </pc:picChg>
      </pc:sldChg>
      <pc:sldChg chg="modSp mod">
        <pc:chgData name="Chun Wai Henry Pang (PHY)" userId="2786e5ee-d217-49f6-ba76-e16cff8d7dd7" providerId="ADAL" clId="{89F95764-CC15-4E44-8A6D-B593AE5E0F5B}" dt="2023-08-22T08:36:45.731" v="403" actId="20577"/>
        <pc:sldMkLst>
          <pc:docMk/>
          <pc:sldMk cId="1478137678" sldId="303"/>
        </pc:sldMkLst>
        <pc:spChg chg="mod">
          <ac:chgData name="Chun Wai Henry Pang (PHY)" userId="2786e5ee-d217-49f6-ba76-e16cff8d7dd7" providerId="ADAL" clId="{89F95764-CC15-4E44-8A6D-B593AE5E0F5B}" dt="2023-08-22T08:36:45.731" v="403" actId="20577"/>
          <ac:spMkLst>
            <pc:docMk/>
            <pc:sldMk cId="1478137678" sldId="303"/>
            <ac:spMk id="3" creationId="{05A76C8B-EA50-049F-B975-91DD8F827DEA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5:07.487" v="691" actId="20577"/>
        <pc:sldMkLst>
          <pc:docMk/>
          <pc:sldMk cId="604632852" sldId="304"/>
        </pc:sldMkLst>
        <pc:spChg chg="mod">
          <ac:chgData name="Chun Wai Henry Pang (PHY)" userId="2786e5ee-d217-49f6-ba76-e16cff8d7dd7" providerId="ADAL" clId="{89F95764-CC15-4E44-8A6D-B593AE5E0F5B}" dt="2023-08-24T10:54:58.554" v="681" actId="20577"/>
          <ac:spMkLst>
            <pc:docMk/>
            <pc:sldMk cId="604632852" sldId="304"/>
            <ac:spMk id="38" creationId="{0D16DE97-3C42-FBD4-81B1-92397011B699}"/>
          </ac:spMkLst>
        </pc:spChg>
        <pc:spChg chg="mod">
          <ac:chgData name="Chun Wai Henry Pang (PHY)" userId="2786e5ee-d217-49f6-ba76-e16cff8d7dd7" providerId="ADAL" clId="{89F95764-CC15-4E44-8A6D-B593AE5E0F5B}" dt="2023-08-24T10:55:07.487" v="691" actId="20577"/>
          <ac:spMkLst>
            <pc:docMk/>
            <pc:sldMk cId="604632852" sldId="304"/>
            <ac:spMk id="39" creationId="{4DEB3C48-DF73-92A2-A1EE-832342611338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0:55:42.115" v="727" actId="20577"/>
        <pc:sldMkLst>
          <pc:docMk/>
          <pc:sldMk cId="432675553" sldId="305"/>
        </pc:sldMkLst>
        <pc:spChg chg="mod">
          <ac:chgData name="Chun Wai Henry Pang (PHY)" userId="2786e5ee-d217-49f6-ba76-e16cff8d7dd7" providerId="ADAL" clId="{89F95764-CC15-4E44-8A6D-B593AE5E0F5B}" dt="2023-08-24T10:55:28.612" v="707" actId="20577"/>
          <ac:spMkLst>
            <pc:docMk/>
            <pc:sldMk cId="432675553" sldId="305"/>
            <ac:spMk id="3" creationId="{2E10D083-2817-A524-FAD3-C44AB145D76C}"/>
          </ac:spMkLst>
        </pc:spChg>
        <pc:spChg chg="mod">
          <ac:chgData name="Chun Wai Henry Pang (PHY)" userId="2786e5ee-d217-49f6-ba76-e16cff8d7dd7" providerId="ADAL" clId="{89F95764-CC15-4E44-8A6D-B593AE5E0F5B}" dt="2023-08-24T10:55:37.864" v="719" actId="20577"/>
          <ac:spMkLst>
            <pc:docMk/>
            <pc:sldMk cId="432675553" sldId="305"/>
            <ac:spMk id="4" creationId="{8B2D31BE-34A0-3966-D852-8FA494E0C8D7}"/>
          </ac:spMkLst>
        </pc:spChg>
        <pc:spChg chg="mod">
          <ac:chgData name="Chun Wai Henry Pang (PHY)" userId="2786e5ee-d217-49f6-ba76-e16cff8d7dd7" providerId="ADAL" clId="{89F95764-CC15-4E44-8A6D-B593AE5E0F5B}" dt="2023-08-24T10:55:19.524" v="695" actId="20577"/>
          <ac:spMkLst>
            <pc:docMk/>
            <pc:sldMk cId="432675553" sldId="305"/>
            <ac:spMk id="21" creationId="{8EEA0D97-1744-4303-AE47-58122F410AA9}"/>
          </ac:spMkLst>
        </pc:spChg>
        <pc:spChg chg="mod">
          <ac:chgData name="Chun Wai Henry Pang (PHY)" userId="2786e5ee-d217-49f6-ba76-e16cff8d7dd7" providerId="ADAL" clId="{89F95764-CC15-4E44-8A6D-B593AE5E0F5B}" dt="2023-08-24T10:55:42.115" v="727" actId="20577"/>
          <ac:spMkLst>
            <pc:docMk/>
            <pc:sldMk cId="432675553" sldId="305"/>
            <ac:spMk id="22" creationId="{0C6FDB4F-2FC8-D0DA-A5B5-C2814ADCE63A}"/>
          </ac:spMkLst>
        </pc:spChg>
      </pc:sldChg>
      <pc:sldChg chg="addSp delSp modSp mod">
        <pc:chgData name="Chun Wai Henry Pang (PHY)" userId="2786e5ee-d217-49f6-ba76-e16cff8d7dd7" providerId="ADAL" clId="{89F95764-CC15-4E44-8A6D-B593AE5E0F5B}" dt="2023-08-22T08:40:03.986" v="439" actId="20577"/>
        <pc:sldMkLst>
          <pc:docMk/>
          <pc:sldMk cId="1139025198" sldId="306"/>
        </pc:sldMkLst>
        <pc:spChg chg="mod">
          <ac:chgData name="Chun Wai Henry Pang (PHY)" userId="2786e5ee-d217-49f6-ba76-e16cff8d7dd7" providerId="ADAL" clId="{89F95764-CC15-4E44-8A6D-B593AE5E0F5B}" dt="2023-08-22T08:40:03.986" v="439" actId="20577"/>
          <ac:spMkLst>
            <pc:docMk/>
            <pc:sldMk cId="1139025198" sldId="306"/>
            <ac:spMk id="3" creationId="{05A76C8B-EA50-049F-B975-91DD8F827DEA}"/>
          </ac:spMkLst>
        </pc:spChg>
        <pc:graphicFrameChg chg="modGraphic">
          <ac:chgData name="Chun Wai Henry Pang (PHY)" userId="2786e5ee-d217-49f6-ba76-e16cff8d7dd7" providerId="ADAL" clId="{89F95764-CC15-4E44-8A6D-B593AE5E0F5B}" dt="2023-08-18T08:27:05.315" v="186" actId="20577"/>
          <ac:graphicFrameMkLst>
            <pc:docMk/>
            <pc:sldMk cId="1139025198" sldId="306"/>
            <ac:graphicFrameMk id="5" creationId="{C8F4F66E-41C4-2BF2-6193-2484B6A7A0D8}"/>
          </ac:graphicFrameMkLst>
        </pc:graphicFrameChg>
        <pc:picChg chg="add del">
          <ac:chgData name="Chun Wai Henry Pang (PHY)" userId="2786e5ee-d217-49f6-ba76-e16cff8d7dd7" providerId="ADAL" clId="{89F95764-CC15-4E44-8A6D-B593AE5E0F5B}" dt="2023-08-22T08:39:55.617" v="437"/>
          <ac:picMkLst>
            <pc:docMk/>
            <pc:sldMk cId="1139025198" sldId="306"/>
            <ac:picMk id="4" creationId="{42D89829-ABB6-EE57-3FAE-8F96F8AF6458}"/>
          </ac:picMkLst>
        </pc:picChg>
      </pc:sldChg>
      <pc:sldChg chg="addSp delSp modSp mod">
        <pc:chgData name="Chun Wai Henry Pang (PHY)" userId="2786e5ee-d217-49f6-ba76-e16cff8d7dd7" providerId="ADAL" clId="{89F95764-CC15-4E44-8A6D-B593AE5E0F5B}" dt="2023-08-24T10:56:43.576" v="736" actId="207"/>
        <pc:sldMkLst>
          <pc:docMk/>
          <pc:sldMk cId="3056251111" sldId="307"/>
        </pc:sldMkLst>
        <pc:spChg chg="del mod">
          <ac:chgData name="Chun Wai Henry Pang (PHY)" userId="2786e5ee-d217-49f6-ba76-e16cff8d7dd7" providerId="ADAL" clId="{89F95764-CC15-4E44-8A6D-B593AE5E0F5B}" dt="2023-08-24T10:56:43.576" v="736" actId="207"/>
          <ac:spMkLst>
            <pc:docMk/>
            <pc:sldMk cId="3056251111" sldId="307"/>
            <ac:spMk id="3" creationId="{35C2E8BE-78F8-DD5E-81E6-5F941833B293}"/>
          </ac:spMkLst>
        </pc:spChg>
        <pc:spChg chg="add del mod">
          <ac:chgData name="Chun Wai Henry Pang (PHY)" userId="2786e5ee-d217-49f6-ba76-e16cff8d7dd7" providerId="ADAL" clId="{89F95764-CC15-4E44-8A6D-B593AE5E0F5B}" dt="2023-08-22T08:40:29.477" v="441" actId="478"/>
          <ac:spMkLst>
            <pc:docMk/>
            <pc:sldMk cId="3056251111" sldId="307"/>
            <ac:spMk id="16" creationId="{5F532990-11FD-2794-51D7-9A0D82FD8497}"/>
          </ac:spMkLst>
        </pc:spChg>
        <pc:spChg chg="add mod">
          <ac:chgData name="Chun Wai Henry Pang (PHY)" userId="2786e5ee-d217-49f6-ba76-e16cff8d7dd7" providerId="ADAL" clId="{89F95764-CC15-4E44-8A6D-B593AE5E0F5B}" dt="2023-08-22T08:40:49.542" v="444"/>
          <ac:spMkLst>
            <pc:docMk/>
            <pc:sldMk cId="3056251111" sldId="307"/>
            <ac:spMk id="17" creationId="{644EF87B-C1C3-2993-5120-E28F810D859A}"/>
          </ac:spMkLst>
        </pc:spChg>
        <pc:spChg chg="add mod">
          <ac:chgData name="Chun Wai Henry Pang (PHY)" userId="2786e5ee-d217-49f6-ba76-e16cff8d7dd7" providerId="ADAL" clId="{89F95764-CC15-4E44-8A6D-B593AE5E0F5B}" dt="2023-08-24T10:56:43.576" v="736" actId="207"/>
          <ac:spMkLst>
            <pc:docMk/>
            <pc:sldMk cId="3056251111" sldId="307"/>
            <ac:spMk id="18" creationId="{BD42F530-FEE3-0433-54CE-F82148A8C39B}"/>
          </ac:spMkLst>
        </pc:spChg>
        <pc:grpChg chg="mod">
          <ac:chgData name="Chun Wai Henry Pang (PHY)" userId="2786e5ee-d217-49f6-ba76-e16cff8d7dd7" providerId="ADAL" clId="{89F95764-CC15-4E44-8A6D-B593AE5E0F5B}" dt="2023-08-22T08:40:42.492" v="442" actId="1076"/>
          <ac:grpSpMkLst>
            <pc:docMk/>
            <pc:sldMk cId="3056251111" sldId="307"/>
            <ac:grpSpMk id="8" creationId="{9FF33BD4-80F2-435F-1EB9-75073261150E}"/>
          </ac:grpSpMkLst>
        </pc:grpChg>
        <pc:grpChg chg="mod">
          <ac:chgData name="Chun Wai Henry Pang (PHY)" userId="2786e5ee-d217-49f6-ba76-e16cff8d7dd7" providerId="ADAL" clId="{89F95764-CC15-4E44-8A6D-B593AE5E0F5B}" dt="2023-08-22T08:40:42.492" v="442" actId="1076"/>
          <ac:grpSpMkLst>
            <pc:docMk/>
            <pc:sldMk cId="3056251111" sldId="307"/>
            <ac:grpSpMk id="12" creationId="{B9CF7F69-704B-D800-9892-3AA9AC49DADC}"/>
          </ac:grpSpMkLst>
        </pc:grpChg>
        <pc:graphicFrameChg chg="mod">
          <ac:chgData name="Chun Wai Henry Pang (PHY)" userId="2786e5ee-d217-49f6-ba76-e16cff8d7dd7" providerId="ADAL" clId="{89F95764-CC15-4E44-8A6D-B593AE5E0F5B}" dt="2023-08-22T08:40:42.492" v="442" actId="1076"/>
          <ac:graphicFrameMkLst>
            <pc:docMk/>
            <pc:sldMk cId="3056251111" sldId="307"/>
            <ac:graphicFrameMk id="5" creationId="{873B78FB-69EF-2A9D-8058-0F382DE685B7}"/>
          </ac:graphicFrameMkLst>
        </pc:graphicFrameChg>
        <pc:graphicFrameChg chg="mod">
          <ac:chgData name="Chun Wai Henry Pang (PHY)" userId="2786e5ee-d217-49f6-ba76-e16cff8d7dd7" providerId="ADAL" clId="{89F95764-CC15-4E44-8A6D-B593AE5E0F5B}" dt="2023-08-22T08:40:42.492" v="442" actId="1076"/>
          <ac:graphicFrameMkLst>
            <pc:docMk/>
            <pc:sldMk cId="3056251111" sldId="307"/>
            <ac:graphicFrameMk id="7" creationId="{C0B8AD93-4FF9-FFFC-BCB7-4513DFEB9484}"/>
          </ac:graphicFrameMkLst>
        </pc:graphicFrameChg>
        <pc:picChg chg="mod">
          <ac:chgData name="Chun Wai Henry Pang (PHY)" userId="2786e5ee-d217-49f6-ba76-e16cff8d7dd7" providerId="ADAL" clId="{89F95764-CC15-4E44-8A6D-B593AE5E0F5B}" dt="2023-08-22T08:40:44.522" v="443" actId="1076"/>
          <ac:picMkLst>
            <pc:docMk/>
            <pc:sldMk cId="3056251111" sldId="307"/>
            <ac:picMk id="6" creationId="{8D2E6DE1-50E9-2CA4-3B4B-6F77671EBEDC}"/>
          </ac:picMkLst>
        </pc:picChg>
      </pc:sldChg>
      <pc:sldChg chg="modSp mod">
        <pc:chgData name="Chun Wai Henry Pang (PHY)" userId="2786e5ee-d217-49f6-ba76-e16cff8d7dd7" providerId="ADAL" clId="{89F95764-CC15-4E44-8A6D-B593AE5E0F5B}" dt="2023-08-24T10:57:56.908" v="762" actId="207"/>
        <pc:sldMkLst>
          <pc:docMk/>
          <pc:sldMk cId="1100544312" sldId="308"/>
        </pc:sldMkLst>
        <pc:spChg chg="mod">
          <ac:chgData name="Chun Wai Henry Pang (PHY)" userId="2786e5ee-d217-49f6-ba76-e16cff8d7dd7" providerId="ADAL" clId="{89F95764-CC15-4E44-8A6D-B593AE5E0F5B}" dt="2023-08-24T10:57:48.639" v="756" actId="5793"/>
          <ac:spMkLst>
            <pc:docMk/>
            <pc:sldMk cId="1100544312" sldId="308"/>
            <ac:spMk id="11" creationId="{EB1CC801-D274-9D83-1DBD-9FA1039D83CE}"/>
          </ac:spMkLst>
        </pc:spChg>
        <pc:spChg chg="mod">
          <ac:chgData name="Chun Wai Henry Pang (PHY)" userId="2786e5ee-d217-49f6-ba76-e16cff8d7dd7" providerId="ADAL" clId="{89F95764-CC15-4E44-8A6D-B593AE5E0F5B}" dt="2023-08-24T10:57:56.908" v="762" actId="207"/>
          <ac:spMkLst>
            <pc:docMk/>
            <pc:sldMk cId="1100544312" sldId="308"/>
            <ac:spMk id="16" creationId="{C9B445C7-C5B6-93B6-C976-E8CBBF50E575}"/>
          </ac:spMkLst>
        </pc:spChg>
        <pc:spChg chg="mod">
          <ac:chgData name="Chun Wai Henry Pang (PHY)" userId="2786e5ee-d217-49f6-ba76-e16cff8d7dd7" providerId="ADAL" clId="{89F95764-CC15-4E44-8A6D-B593AE5E0F5B}" dt="2023-08-24T10:57:49.650" v="757" actId="5793"/>
          <ac:spMkLst>
            <pc:docMk/>
            <pc:sldMk cId="1100544312" sldId="308"/>
            <ac:spMk id="25" creationId="{88B4F516-8BCF-DB47-87F3-1BAE73702911}"/>
          </ac:spMkLst>
        </pc:spChg>
        <pc:spChg chg="mod">
          <ac:chgData name="Chun Wai Henry Pang (PHY)" userId="2786e5ee-d217-49f6-ba76-e16cff8d7dd7" providerId="ADAL" clId="{89F95764-CC15-4E44-8A6D-B593AE5E0F5B}" dt="2023-08-24T10:57:56.908" v="762" actId="207"/>
          <ac:spMkLst>
            <pc:docMk/>
            <pc:sldMk cId="1100544312" sldId="308"/>
            <ac:spMk id="27" creationId="{2675C581-9B59-90A6-83C6-543ECBCBEB50}"/>
          </ac:spMkLst>
        </pc:spChg>
      </pc:sldChg>
      <pc:sldChg chg="modSp mod">
        <pc:chgData name="Chun Wai Henry Pang (PHY)" userId="2786e5ee-d217-49f6-ba76-e16cff8d7dd7" providerId="ADAL" clId="{89F95764-CC15-4E44-8A6D-B593AE5E0F5B}" dt="2023-08-24T11:00:12.386" v="771" actId="5793"/>
        <pc:sldMkLst>
          <pc:docMk/>
          <pc:sldMk cId="2961483110" sldId="309"/>
        </pc:sldMkLst>
        <pc:spChg chg="mod">
          <ac:chgData name="Chun Wai Henry Pang (PHY)" userId="2786e5ee-d217-49f6-ba76-e16cff8d7dd7" providerId="ADAL" clId="{89F95764-CC15-4E44-8A6D-B593AE5E0F5B}" dt="2023-08-24T11:00:09.212" v="768" actId="5793"/>
          <ac:spMkLst>
            <pc:docMk/>
            <pc:sldMk cId="2961483110" sldId="309"/>
            <ac:spMk id="11" creationId="{EB1CC801-D274-9D83-1DBD-9FA1039D83CE}"/>
          </ac:spMkLst>
        </pc:spChg>
        <pc:spChg chg="mod">
          <ac:chgData name="Chun Wai Henry Pang (PHY)" userId="2786e5ee-d217-49f6-ba76-e16cff8d7dd7" providerId="ADAL" clId="{89F95764-CC15-4E44-8A6D-B593AE5E0F5B}" dt="2023-08-24T11:00:12.386" v="771" actId="5793"/>
          <ac:spMkLst>
            <pc:docMk/>
            <pc:sldMk cId="2961483110" sldId="309"/>
            <ac:spMk id="16" creationId="{C9B445C7-C5B6-93B6-C976-E8CBBF50E575}"/>
          </ac:spMkLst>
        </pc:spChg>
        <pc:spChg chg="mod">
          <ac:chgData name="Chun Wai Henry Pang (PHY)" userId="2786e5ee-d217-49f6-ba76-e16cff8d7dd7" providerId="ADAL" clId="{89F95764-CC15-4E44-8A6D-B593AE5E0F5B}" dt="2023-08-24T11:00:10.151" v="769" actId="5793"/>
          <ac:spMkLst>
            <pc:docMk/>
            <pc:sldMk cId="2961483110" sldId="309"/>
            <ac:spMk id="17" creationId="{47B0AEFB-66E4-0103-065E-1ECB315C3DB3}"/>
          </ac:spMkLst>
        </pc:spChg>
        <pc:graphicFrameChg chg="mod">
          <ac:chgData name="Chun Wai Henry Pang (PHY)" userId="2786e5ee-d217-49f6-ba76-e16cff8d7dd7" providerId="ADAL" clId="{89F95764-CC15-4E44-8A6D-B593AE5E0F5B}" dt="2023-08-18T08:38:21.734" v="230" actId="2711"/>
          <ac:graphicFrameMkLst>
            <pc:docMk/>
            <pc:sldMk cId="2961483110" sldId="309"/>
            <ac:graphicFrameMk id="18" creationId="{E3B8C93C-3684-5034-2EC0-93B0EBC23C7F}"/>
          </ac:graphicFrameMkLst>
        </pc:graphicFrameChg>
        <pc:picChg chg="mod">
          <ac:chgData name="Chun Wai Henry Pang (PHY)" userId="2786e5ee-d217-49f6-ba76-e16cff8d7dd7" providerId="ADAL" clId="{89F95764-CC15-4E44-8A6D-B593AE5E0F5B}" dt="2023-08-24T10:59:55.332" v="763" actId="14100"/>
          <ac:picMkLst>
            <pc:docMk/>
            <pc:sldMk cId="2961483110" sldId="309"/>
            <ac:picMk id="15" creationId="{ECC4CEC7-3795-7865-375F-874692E8A3C8}"/>
          </ac:picMkLst>
        </pc:picChg>
      </pc:sldChg>
      <pc:sldChg chg="modSp add mod ord">
        <pc:chgData name="Chun Wai Henry Pang (PHY)" userId="2786e5ee-d217-49f6-ba76-e16cff8d7dd7" providerId="ADAL" clId="{89F95764-CC15-4E44-8A6D-B593AE5E0F5B}" dt="2023-08-24T10:48:01.504" v="548" actId="20577"/>
        <pc:sldMkLst>
          <pc:docMk/>
          <pc:sldMk cId="773577722" sldId="318"/>
        </pc:sldMkLst>
        <pc:spChg chg="mod">
          <ac:chgData name="Chun Wai Henry Pang (PHY)" userId="2786e5ee-d217-49f6-ba76-e16cff8d7dd7" providerId="ADAL" clId="{89F95764-CC15-4E44-8A6D-B593AE5E0F5B}" dt="2023-08-24T10:48:01.504" v="548" actId="20577"/>
          <ac:spMkLst>
            <pc:docMk/>
            <pc:sldMk cId="773577722" sldId="318"/>
            <ac:spMk id="3" creationId="{00000000-0000-0000-0000-000000000000}"/>
          </ac:spMkLst>
        </pc:spChg>
      </pc:sldChg>
      <pc:sldChg chg="modSp add mod">
        <pc:chgData name="Chun Wai Henry Pang (PHY)" userId="2786e5ee-d217-49f6-ba76-e16cff8d7dd7" providerId="ADAL" clId="{89F95764-CC15-4E44-8A6D-B593AE5E0F5B}" dt="2023-08-24T10:51:32.708" v="609" actId="20577"/>
        <pc:sldMkLst>
          <pc:docMk/>
          <pc:sldMk cId="1235384805" sldId="319"/>
        </pc:sldMkLst>
        <pc:spChg chg="mod">
          <ac:chgData name="Chun Wai Henry Pang (PHY)" userId="2786e5ee-d217-49f6-ba76-e16cff8d7dd7" providerId="ADAL" clId="{89F95764-CC15-4E44-8A6D-B593AE5E0F5B}" dt="2023-08-24T10:51:32.708" v="609" actId="20577"/>
          <ac:spMkLst>
            <pc:docMk/>
            <pc:sldMk cId="1235384805" sldId="319"/>
            <ac:spMk id="3" creationId="{00000000-0000-0000-0000-000000000000}"/>
          </ac:spMkLst>
        </pc:spChg>
      </pc:sldChg>
      <pc:sldChg chg="modSp add mod">
        <pc:chgData name="Chun Wai Henry Pang (PHY)" userId="2786e5ee-d217-49f6-ba76-e16cff8d7dd7" providerId="ADAL" clId="{89F95764-CC15-4E44-8A6D-B593AE5E0F5B}" dt="2023-08-24T10:53:32.749" v="645" actId="20577"/>
        <pc:sldMkLst>
          <pc:docMk/>
          <pc:sldMk cId="1367765448" sldId="320"/>
        </pc:sldMkLst>
        <pc:spChg chg="mod">
          <ac:chgData name="Chun Wai Henry Pang (PHY)" userId="2786e5ee-d217-49f6-ba76-e16cff8d7dd7" providerId="ADAL" clId="{89F95764-CC15-4E44-8A6D-B593AE5E0F5B}" dt="2023-08-24T10:53:32.749" v="645" actId="20577"/>
          <ac:spMkLst>
            <pc:docMk/>
            <pc:sldMk cId="1367765448" sldId="320"/>
            <ac:spMk id="3" creationId="{00000000-0000-0000-0000-000000000000}"/>
          </ac:spMkLst>
        </pc:spChg>
      </pc:sldChg>
      <pc:sldChg chg="modSp add mod">
        <pc:chgData name="Chun Wai Henry Pang (PHY)" userId="2786e5ee-d217-49f6-ba76-e16cff8d7dd7" providerId="ADAL" clId="{89F95764-CC15-4E44-8A6D-B593AE5E0F5B}" dt="2023-08-24T10:57:35.677" v="752" actId="20577"/>
        <pc:sldMkLst>
          <pc:docMk/>
          <pc:sldMk cId="1087805575" sldId="321"/>
        </pc:sldMkLst>
        <pc:spChg chg="mod">
          <ac:chgData name="Chun Wai Henry Pang (PHY)" userId="2786e5ee-d217-49f6-ba76-e16cff8d7dd7" providerId="ADAL" clId="{89F95764-CC15-4E44-8A6D-B593AE5E0F5B}" dt="2023-08-24T10:57:35.677" v="752" actId="20577"/>
          <ac:spMkLst>
            <pc:docMk/>
            <pc:sldMk cId="1087805575" sldId="321"/>
            <ac:spMk id="3" creationId="{00000000-0000-0000-0000-000000000000}"/>
          </ac:spMkLst>
        </pc:spChg>
      </pc:sldChg>
      <pc:sldMasterChg chg="setBg modSldLayout">
        <pc:chgData name="Chun Wai Henry Pang (PHY)" userId="2786e5ee-d217-49f6-ba76-e16cff8d7dd7" providerId="ADAL" clId="{89F95764-CC15-4E44-8A6D-B593AE5E0F5B}" dt="2023-08-23T08:36:54.899" v="499"/>
        <pc:sldMasterMkLst>
          <pc:docMk/>
          <pc:sldMasterMk cId="2460954070" sldId="2147483660"/>
        </pc:sldMasterMkLst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2385387890" sldId="2147483661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949138452" sldId="2147483662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2591524520" sldId="2147483663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1203092039" sldId="2147483664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3733172339" sldId="2147483665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3210312558" sldId="2147483666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3146388984" sldId="2147483667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3171841454" sldId="2147483668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1718958274" sldId="2147483669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2202905451" sldId="2147483670"/>
          </pc:sldLayoutMkLst>
        </pc:sldLayoutChg>
        <pc:sldLayoutChg chg="setBg">
          <pc:chgData name="Chun Wai Henry Pang (PHY)" userId="2786e5ee-d217-49f6-ba76-e16cff8d7dd7" providerId="ADAL" clId="{89F95764-CC15-4E44-8A6D-B593AE5E0F5B}" dt="2023-08-23T08:36:54.899" v="499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modSldLayout">
        <pc:chgData name="Chun Wai Henry Pang (PHY)" userId="2786e5ee-d217-49f6-ba76-e16cff8d7dd7" providerId="ADAL" clId="{89F95764-CC15-4E44-8A6D-B593AE5E0F5B}" dt="2023-08-24T03:21:08.565" v="507" actId="1076"/>
        <pc:sldMasterMkLst>
          <pc:docMk/>
          <pc:sldMasterMk cId="1747392629" sldId="2147483672"/>
        </pc:sldMasterMkLst>
        <pc:sldLayoutChg chg="modSp mod">
          <pc:chgData name="Chun Wai Henry Pang (PHY)" userId="2786e5ee-d217-49f6-ba76-e16cff8d7dd7" providerId="ADAL" clId="{89F95764-CC15-4E44-8A6D-B593AE5E0F5B}" dt="2023-08-24T03:21:08.565" v="507" actId="1076"/>
          <pc:sldLayoutMkLst>
            <pc:docMk/>
            <pc:sldMasterMk cId="1747392629" sldId="2147483672"/>
            <pc:sldLayoutMk cId="1761596360" sldId="2147483673"/>
          </pc:sldLayoutMkLst>
          <pc:spChg chg="mod">
            <ac:chgData name="Chun Wai Henry Pang (PHY)" userId="2786e5ee-d217-49f6-ba76-e16cff8d7dd7" providerId="ADAL" clId="{89F95764-CC15-4E44-8A6D-B593AE5E0F5B}" dt="2023-08-24T03:21:08.565" v="507" actId="1076"/>
            <ac:spMkLst>
              <pc:docMk/>
              <pc:sldMasterMk cId="1747392629" sldId="2147483672"/>
              <pc:sldLayoutMk cId="1761596360" sldId="2147483673"/>
              <ac:spMk id="2" creationId="{00000000-0000-0000-0000-000000000000}"/>
            </ac:spMkLst>
          </pc:spChg>
        </pc:sldLayoutChg>
      </pc:sldMasterChg>
    </pc:docChg>
  </pc:docChgLst>
  <pc:docChgLst>
    <pc:chgData name="Chun Wai Henry Pang (PHY)" userId="2786e5ee-d217-49f6-ba76-e16cff8d7dd7" providerId="ADAL" clId="{417BDD57-E795-934B-91C1-CE474BD7AF02}"/>
    <pc:docChg chg="custSel modSld">
      <pc:chgData name="Chun Wai Henry Pang (PHY)" userId="2786e5ee-d217-49f6-ba76-e16cff8d7dd7" providerId="ADAL" clId="{417BDD57-E795-934B-91C1-CE474BD7AF02}" dt="2023-09-20T07:38:39.820" v="14" actId="20577"/>
      <pc:docMkLst>
        <pc:docMk/>
      </pc:docMkLst>
      <pc:sldChg chg="addSp delSp modSp mod">
        <pc:chgData name="Chun Wai Henry Pang (PHY)" userId="2786e5ee-d217-49f6-ba76-e16cff8d7dd7" providerId="ADAL" clId="{417BDD57-E795-934B-91C1-CE474BD7AF02}" dt="2023-09-20T07:38:39.820" v="14" actId="20577"/>
        <pc:sldMkLst>
          <pc:docMk/>
          <pc:sldMk cId="825819153" sldId="300"/>
        </pc:sldMkLst>
        <pc:spChg chg="mod">
          <ac:chgData name="Chun Wai Henry Pang (PHY)" userId="2786e5ee-d217-49f6-ba76-e16cff8d7dd7" providerId="ADAL" clId="{417BDD57-E795-934B-91C1-CE474BD7AF02}" dt="2023-09-20T07:38:39.820" v="14" actId="20577"/>
          <ac:spMkLst>
            <pc:docMk/>
            <pc:sldMk cId="825819153" sldId="300"/>
            <ac:spMk id="15" creationId="{879ADCD8-C496-1422-2E0E-08A31B759246}"/>
          </ac:spMkLst>
        </pc:spChg>
        <pc:picChg chg="add mod">
          <ac:chgData name="Chun Wai Henry Pang (PHY)" userId="2786e5ee-d217-49f6-ba76-e16cff8d7dd7" providerId="ADAL" clId="{417BDD57-E795-934B-91C1-CE474BD7AF02}" dt="2023-09-20T07:38:24.865" v="12" actId="1076"/>
          <ac:picMkLst>
            <pc:docMk/>
            <pc:sldMk cId="825819153" sldId="300"/>
            <ac:picMk id="6" creationId="{CD9E6640-EA36-9D7A-4DEF-6455065C2C91}"/>
          </ac:picMkLst>
        </pc:picChg>
        <pc:picChg chg="del">
          <ac:chgData name="Chun Wai Henry Pang (PHY)" userId="2786e5ee-d217-49f6-ba76-e16cff8d7dd7" providerId="ADAL" clId="{417BDD57-E795-934B-91C1-CE474BD7AF02}" dt="2023-09-20T07:38:02.668" v="6" actId="478"/>
          <ac:picMkLst>
            <pc:docMk/>
            <pc:sldMk cId="825819153" sldId="300"/>
            <ac:picMk id="18" creationId="{FD0469AB-0EE9-4580-78EB-AED36EDB0AF3}"/>
          </ac:picMkLst>
        </pc:picChg>
      </pc:sldChg>
    </pc:docChg>
  </pc:docChgLst>
  <pc:docChgLst>
    <pc:chgData name="Kai Bong Lee (PHY)" userId="be747349-9ba8-49fb-880a-47e740bbc060" providerId="ADAL" clId="{D7023F01-9456-E444-93B2-280EDB5A7D8A}"/>
    <pc:docChg chg="undo custSel modSld">
      <pc:chgData name="Kai Bong Lee (PHY)" userId="be747349-9ba8-49fb-880a-47e740bbc060" providerId="ADAL" clId="{D7023F01-9456-E444-93B2-280EDB5A7D8A}" dt="2023-08-26T14:45:00.440" v="265" actId="1076"/>
      <pc:docMkLst>
        <pc:docMk/>
      </pc:docMkLst>
      <pc:sldChg chg="addSp delSp modSp mod">
        <pc:chgData name="Kai Bong Lee (PHY)" userId="be747349-9ba8-49fb-880a-47e740bbc060" providerId="ADAL" clId="{D7023F01-9456-E444-93B2-280EDB5A7D8A}" dt="2023-08-26T14:25:16.431" v="22" actId="1076"/>
        <pc:sldMkLst>
          <pc:docMk/>
          <pc:sldMk cId="1858177149" sldId="271"/>
        </pc:sldMkLst>
        <pc:graphicFrameChg chg="add mod">
          <ac:chgData name="Kai Bong Lee (PHY)" userId="be747349-9ba8-49fb-880a-47e740bbc060" providerId="ADAL" clId="{D7023F01-9456-E444-93B2-280EDB5A7D8A}" dt="2023-08-26T14:25:16.431" v="22" actId="1076"/>
          <ac:graphicFrameMkLst>
            <pc:docMk/>
            <pc:sldMk cId="1858177149" sldId="271"/>
            <ac:graphicFrameMk id="4" creationId="{00000000-0008-0000-0100-000002000000}"/>
          </ac:graphicFrameMkLst>
        </pc:graphicFrameChg>
        <pc:graphicFrameChg chg="del">
          <ac:chgData name="Kai Bong Lee (PHY)" userId="be747349-9ba8-49fb-880a-47e740bbc060" providerId="ADAL" clId="{D7023F01-9456-E444-93B2-280EDB5A7D8A}" dt="2023-08-26T14:22:55.469" v="4" actId="478"/>
          <ac:graphicFrameMkLst>
            <pc:docMk/>
            <pc:sldMk cId="1858177149" sldId="271"/>
            <ac:graphicFrameMk id="6" creationId="{C250DB89-2189-6932-6463-F90DEBB0A0AC}"/>
          </ac:graphicFrameMkLst>
        </pc:graphicFrameChg>
      </pc:sldChg>
      <pc:sldChg chg="addSp delSp modSp mod">
        <pc:chgData name="Kai Bong Lee (PHY)" userId="be747349-9ba8-49fb-880a-47e740bbc060" providerId="ADAL" clId="{D7023F01-9456-E444-93B2-280EDB5A7D8A}" dt="2023-08-26T14:28:39.220" v="43" actId="1076"/>
        <pc:sldMkLst>
          <pc:docMk/>
          <pc:sldMk cId="245653445" sldId="272"/>
        </pc:sldMkLst>
        <pc:graphicFrameChg chg="add mod">
          <ac:chgData name="Kai Bong Lee (PHY)" userId="be747349-9ba8-49fb-880a-47e740bbc060" providerId="ADAL" clId="{D7023F01-9456-E444-93B2-280EDB5A7D8A}" dt="2023-08-26T14:28:39.220" v="43" actId="1076"/>
          <ac:graphicFrameMkLst>
            <pc:docMk/>
            <pc:sldMk cId="245653445" sldId="272"/>
            <ac:graphicFrameMk id="4" creationId="{00000000-0008-0000-0100-000002000000}"/>
          </ac:graphicFrameMkLst>
        </pc:graphicFrameChg>
        <pc:graphicFrameChg chg="del">
          <ac:chgData name="Kai Bong Lee (PHY)" userId="be747349-9ba8-49fb-880a-47e740bbc060" providerId="ADAL" clId="{D7023F01-9456-E444-93B2-280EDB5A7D8A}" dt="2023-08-26T14:27:30.095" v="23" actId="478"/>
          <ac:graphicFrameMkLst>
            <pc:docMk/>
            <pc:sldMk cId="245653445" sldId="272"/>
            <ac:graphicFrameMk id="6" creationId="{94BF0001-019E-721A-BE61-1A35A46B084B}"/>
          </ac:graphicFrameMkLst>
        </pc:graphicFrameChg>
      </pc:sldChg>
      <pc:sldChg chg="addSp delSp modSp mod">
        <pc:chgData name="Kai Bong Lee (PHY)" userId="be747349-9ba8-49fb-880a-47e740bbc060" providerId="ADAL" clId="{D7023F01-9456-E444-93B2-280EDB5A7D8A}" dt="2023-08-26T14:31:41.733" v="54" actId="1076"/>
        <pc:sldMkLst>
          <pc:docMk/>
          <pc:sldMk cId="1064207751" sldId="282"/>
        </pc:sldMkLst>
        <pc:graphicFrameChg chg="add mod">
          <ac:chgData name="Kai Bong Lee (PHY)" userId="be747349-9ba8-49fb-880a-47e740bbc060" providerId="ADAL" clId="{D7023F01-9456-E444-93B2-280EDB5A7D8A}" dt="2023-08-26T14:31:38.693" v="53" actId="1076"/>
          <ac:graphicFrameMkLst>
            <pc:docMk/>
            <pc:sldMk cId="1064207751" sldId="282"/>
            <ac:graphicFrameMk id="3" creationId="{00000000-0008-0000-0200-000009000000}"/>
          </ac:graphicFrameMkLst>
        </pc:graphicFrameChg>
        <pc:graphicFrameChg chg="add mod">
          <ac:chgData name="Kai Bong Lee (PHY)" userId="be747349-9ba8-49fb-880a-47e740bbc060" providerId="ADAL" clId="{D7023F01-9456-E444-93B2-280EDB5A7D8A}" dt="2023-08-26T14:31:41.733" v="54" actId="1076"/>
          <ac:graphicFrameMkLst>
            <pc:docMk/>
            <pc:sldMk cId="1064207751" sldId="282"/>
            <ac:graphicFrameMk id="4" creationId="{00000000-0008-0000-0200-000008000000}"/>
          </ac:graphicFrameMkLst>
        </pc:graphicFrameChg>
        <pc:graphicFrameChg chg="del">
          <ac:chgData name="Kai Bong Lee (PHY)" userId="be747349-9ba8-49fb-880a-47e740bbc060" providerId="ADAL" clId="{D7023F01-9456-E444-93B2-280EDB5A7D8A}" dt="2023-08-26T14:30:42.953" v="44" actId="478"/>
          <ac:graphicFrameMkLst>
            <pc:docMk/>
            <pc:sldMk cId="1064207751" sldId="282"/>
            <ac:graphicFrameMk id="8" creationId="{755A072E-AA4C-AE68-172A-4E507EAD5B47}"/>
          </ac:graphicFrameMkLst>
        </pc:graphicFrameChg>
        <pc:graphicFrameChg chg="del">
          <ac:chgData name="Kai Bong Lee (PHY)" userId="be747349-9ba8-49fb-880a-47e740bbc060" providerId="ADAL" clId="{D7023F01-9456-E444-93B2-280EDB5A7D8A}" dt="2023-08-26T14:30:42.953" v="44" actId="478"/>
          <ac:graphicFrameMkLst>
            <pc:docMk/>
            <pc:sldMk cId="1064207751" sldId="282"/>
            <ac:graphicFrameMk id="11" creationId="{73B7104B-B0D0-F20D-D172-9A1CADDE1054}"/>
          </ac:graphicFrameMkLst>
        </pc:graphicFrameChg>
      </pc:sldChg>
      <pc:sldChg chg="addSp delSp modSp mod">
        <pc:chgData name="Kai Bong Lee (PHY)" userId="be747349-9ba8-49fb-880a-47e740bbc060" providerId="ADAL" clId="{D7023F01-9456-E444-93B2-280EDB5A7D8A}" dt="2023-08-26T14:32:37.603" v="61" actId="1076"/>
        <pc:sldMkLst>
          <pc:docMk/>
          <pc:sldMk cId="3052175565" sldId="284"/>
        </pc:sldMkLst>
        <pc:graphicFrameChg chg="add del">
          <ac:chgData name="Kai Bong Lee (PHY)" userId="be747349-9ba8-49fb-880a-47e740bbc060" providerId="ADAL" clId="{D7023F01-9456-E444-93B2-280EDB5A7D8A}" dt="2023-08-26T14:32:20.704" v="57" actId="478"/>
          <ac:graphicFrameMkLst>
            <pc:docMk/>
            <pc:sldMk cId="3052175565" sldId="284"/>
            <ac:graphicFrameMk id="4" creationId="{321B899F-AC84-88A5-EAC8-B2D3B662E0F1}"/>
          </ac:graphicFrameMkLst>
        </pc:graphicFrameChg>
        <pc:graphicFrameChg chg="add mod">
          <ac:chgData name="Kai Bong Lee (PHY)" userId="be747349-9ba8-49fb-880a-47e740bbc060" providerId="ADAL" clId="{D7023F01-9456-E444-93B2-280EDB5A7D8A}" dt="2023-08-26T14:32:37.603" v="61" actId="1076"/>
          <ac:graphicFrameMkLst>
            <pc:docMk/>
            <pc:sldMk cId="3052175565" sldId="284"/>
            <ac:graphicFrameMk id="5" creationId="{00000000-0008-0000-0400-000003000000}"/>
          </ac:graphicFrameMkLst>
        </pc:graphicFrameChg>
      </pc:sldChg>
      <pc:sldChg chg="addSp delSp modSp mod">
        <pc:chgData name="Kai Bong Lee (PHY)" userId="be747349-9ba8-49fb-880a-47e740bbc060" providerId="ADAL" clId="{D7023F01-9456-E444-93B2-280EDB5A7D8A}" dt="2023-08-26T14:39:48.263" v="252" actId="1076"/>
        <pc:sldMkLst>
          <pc:docMk/>
          <pc:sldMk cId="3056251111" sldId="307"/>
        </pc:sldMkLst>
        <pc:spChg chg="mod">
          <ac:chgData name="Kai Bong Lee (PHY)" userId="be747349-9ba8-49fb-880a-47e740bbc060" providerId="ADAL" clId="{D7023F01-9456-E444-93B2-280EDB5A7D8A}" dt="2023-08-26T14:33:23.071" v="64" actId="165"/>
          <ac:spMkLst>
            <pc:docMk/>
            <pc:sldMk cId="3056251111" sldId="307"/>
            <ac:spMk id="11" creationId="{CFCDCE96-ADB4-94D6-4FBF-928572406F30}"/>
          </ac:spMkLst>
        </pc:spChg>
        <pc:spChg chg="mod">
          <ac:chgData name="Kai Bong Lee (PHY)" userId="be747349-9ba8-49fb-880a-47e740bbc060" providerId="ADAL" clId="{D7023F01-9456-E444-93B2-280EDB5A7D8A}" dt="2023-08-26T14:33:23.071" v="64" actId="165"/>
          <ac:spMkLst>
            <pc:docMk/>
            <pc:sldMk cId="3056251111" sldId="307"/>
            <ac:spMk id="15" creationId="{44E3A061-A0C4-451A-A8FB-45E401CFBB0C}"/>
          </ac:spMkLst>
        </pc:spChg>
        <pc:grpChg chg="mod topLvl">
          <ac:chgData name="Kai Bong Lee (PHY)" userId="be747349-9ba8-49fb-880a-47e740bbc060" providerId="ADAL" clId="{D7023F01-9456-E444-93B2-280EDB5A7D8A}" dt="2023-08-26T14:35:51.860" v="108" actId="12789"/>
          <ac:grpSpMkLst>
            <pc:docMk/>
            <pc:sldMk cId="3056251111" sldId="307"/>
            <ac:grpSpMk id="8" creationId="{9FF33BD4-80F2-435F-1EB9-75073261150E}"/>
          </ac:grpSpMkLst>
        </pc:grpChg>
        <pc:grpChg chg="mod topLvl">
          <ac:chgData name="Kai Bong Lee (PHY)" userId="be747349-9ba8-49fb-880a-47e740bbc060" providerId="ADAL" clId="{D7023F01-9456-E444-93B2-280EDB5A7D8A}" dt="2023-08-26T14:35:51.860" v="108" actId="12789"/>
          <ac:grpSpMkLst>
            <pc:docMk/>
            <pc:sldMk cId="3056251111" sldId="307"/>
            <ac:grpSpMk id="12" creationId="{B9CF7F69-704B-D800-9892-3AA9AC49DADC}"/>
          </ac:grpSpMkLst>
        </pc:grpChg>
        <pc:grpChg chg="add del">
          <ac:chgData name="Kai Bong Lee (PHY)" userId="be747349-9ba8-49fb-880a-47e740bbc060" providerId="ADAL" clId="{D7023F01-9456-E444-93B2-280EDB5A7D8A}" dt="2023-08-26T14:33:23.071" v="64" actId="165"/>
          <ac:grpSpMkLst>
            <pc:docMk/>
            <pc:sldMk cId="3056251111" sldId="307"/>
            <ac:grpSpMk id="16" creationId="{00000000-0000-0000-0000-000000000000}"/>
          </ac:grpSpMkLst>
        </pc:grpChg>
        <pc:graphicFrameChg chg="add mod">
          <ac:chgData name="Kai Bong Lee (PHY)" userId="be747349-9ba8-49fb-880a-47e740bbc060" providerId="ADAL" clId="{D7023F01-9456-E444-93B2-280EDB5A7D8A}" dt="2023-08-26T14:39:48.263" v="252" actId="1076"/>
          <ac:graphicFrameMkLst>
            <pc:docMk/>
            <pc:sldMk cId="3056251111" sldId="307"/>
            <ac:graphicFrameMk id="4" creationId="{00000000-0008-0000-0300-000003000000}"/>
          </ac:graphicFrameMkLst>
        </pc:graphicFrameChg>
        <pc:graphicFrameChg chg="del mod topLvl">
          <ac:chgData name="Kai Bong Lee (PHY)" userId="be747349-9ba8-49fb-880a-47e740bbc060" providerId="ADAL" clId="{D7023F01-9456-E444-93B2-280EDB5A7D8A}" dt="2023-08-26T14:33:25.574" v="65" actId="478"/>
          <ac:graphicFrameMkLst>
            <pc:docMk/>
            <pc:sldMk cId="3056251111" sldId="307"/>
            <ac:graphicFrameMk id="5" creationId="{873B78FB-69EF-2A9D-8058-0F382DE685B7}"/>
          </ac:graphicFrameMkLst>
        </pc:graphicFrameChg>
        <pc:graphicFrameChg chg="del">
          <ac:chgData name="Kai Bong Lee (PHY)" userId="be747349-9ba8-49fb-880a-47e740bbc060" providerId="ADAL" clId="{D7023F01-9456-E444-93B2-280EDB5A7D8A}" dt="2023-08-26T14:33:26.364" v="66" actId="478"/>
          <ac:graphicFrameMkLst>
            <pc:docMk/>
            <pc:sldMk cId="3056251111" sldId="307"/>
            <ac:graphicFrameMk id="7" creationId="{C0B8AD93-4FF9-FFFC-BCB7-4513DFEB9484}"/>
          </ac:graphicFrameMkLst>
        </pc:graphicFrameChg>
        <pc:graphicFrameChg chg="add mod">
          <ac:chgData name="Kai Bong Lee (PHY)" userId="be747349-9ba8-49fb-880a-47e740bbc060" providerId="ADAL" clId="{D7023F01-9456-E444-93B2-280EDB5A7D8A}" dt="2023-08-26T14:38:47.519" v="148" actId="1076"/>
          <ac:graphicFrameMkLst>
            <pc:docMk/>
            <pc:sldMk cId="3056251111" sldId="307"/>
            <ac:graphicFrameMk id="17" creationId="{00000000-0008-0000-0300-000002000000}"/>
          </ac:graphicFrameMkLst>
        </pc:graphicFrameChg>
        <pc:cxnChg chg="mod">
          <ac:chgData name="Kai Bong Lee (PHY)" userId="be747349-9ba8-49fb-880a-47e740bbc060" providerId="ADAL" clId="{D7023F01-9456-E444-93B2-280EDB5A7D8A}" dt="2023-08-26T14:33:23.071" v="64" actId="165"/>
          <ac:cxnSpMkLst>
            <pc:docMk/>
            <pc:sldMk cId="3056251111" sldId="307"/>
            <ac:cxnSpMk id="9" creationId="{BE6CD266-D2EF-DF62-34E3-8EC0121C7CD3}"/>
          </ac:cxnSpMkLst>
        </pc:cxnChg>
        <pc:cxnChg chg="mod">
          <ac:chgData name="Kai Bong Lee (PHY)" userId="be747349-9ba8-49fb-880a-47e740bbc060" providerId="ADAL" clId="{D7023F01-9456-E444-93B2-280EDB5A7D8A}" dt="2023-08-26T14:33:23.071" v="64" actId="165"/>
          <ac:cxnSpMkLst>
            <pc:docMk/>
            <pc:sldMk cId="3056251111" sldId="307"/>
            <ac:cxnSpMk id="10" creationId="{9464992E-D0C0-0383-1C5E-D5B4F27C6BE8}"/>
          </ac:cxnSpMkLst>
        </pc:cxnChg>
        <pc:cxnChg chg="mod">
          <ac:chgData name="Kai Bong Lee (PHY)" userId="be747349-9ba8-49fb-880a-47e740bbc060" providerId="ADAL" clId="{D7023F01-9456-E444-93B2-280EDB5A7D8A}" dt="2023-08-26T14:33:23.071" v="64" actId="165"/>
          <ac:cxnSpMkLst>
            <pc:docMk/>
            <pc:sldMk cId="3056251111" sldId="307"/>
            <ac:cxnSpMk id="13" creationId="{BCC32CD4-98FC-38F7-5F4B-E851C3F8EF7F}"/>
          </ac:cxnSpMkLst>
        </pc:cxnChg>
        <pc:cxnChg chg="mod">
          <ac:chgData name="Kai Bong Lee (PHY)" userId="be747349-9ba8-49fb-880a-47e740bbc060" providerId="ADAL" clId="{D7023F01-9456-E444-93B2-280EDB5A7D8A}" dt="2023-08-26T14:33:23.071" v="64" actId="165"/>
          <ac:cxnSpMkLst>
            <pc:docMk/>
            <pc:sldMk cId="3056251111" sldId="307"/>
            <ac:cxnSpMk id="14" creationId="{64D56B96-11AC-8F86-7C2B-41FD37A864AF}"/>
          </ac:cxnSpMkLst>
        </pc:cxnChg>
      </pc:sldChg>
      <pc:sldChg chg="addSp delSp modSp mod">
        <pc:chgData name="Kai Bong Lee (PHY)" userId="be747349-9ba8-49fb-880a-47e740bbc060" providerId="ADAL" clId="{D7023F01-9456-E444-93B2-280EDB5A7D8A}" dt="2023-08-26T14:45:00.440" v="265" actId="1076"/>
        <pc:sldMkLst>
          <pc:docMk/>
          <pc:sldMk cId="2961483110" sldId="309"/>
        </pc:sldMkLst>
        <pc:graphicFrameChg chg="add mod">
          <ac:chgData name="Kai Bong Lee (PHY)" userId="be747349-9ba8-49fb-880a-47e740bbc060" providerId="ADAL" clId="{D7023F01-9456-E444-93B2-280EDB5A7D8A}" dt="2023-08-26T14:45:00.440" v="265" actId="1076"/>
          <ac:graphicFrameMkLst>
            <pc:docMk/>
            <pc:sldMk cId="2961483110" sldId="309"/>
            <ac:graphicFrameMk id="3" creationId="{00000000-0008-0000-0400-000006000000}"/>
          </ac:graphicFrameMkLst>
        </pc:graphicFrameChg>
        <pc:graphicFrameChg chg="add del">
          <ac:chgData name="Kai Bong Lee (PHY)" userId="be747349-9ba8-49fb-880a-47e740bbc060" providerId="ADAL" clId="{D7023F01-9456-E444-93B2-280EDB5A7D8A}" dt="2023-08-26T14:44:22.642" v="255" actId="478"/>
          <ac:graphicFrameMkLst>
            <pc:docMk/>
            <pc:sldMk cId="2961483110" sldId="309"/>
            <ac:graphicFrameMk id="18" creationId="{E3B8C93C-3684-5034-2EC0-93B0EBC23C7F}"/>
          </ac:graphicFrameMkLst>
        </pc:graphicFrameChg>
      </pc:sldChg>
      <pc:sldChg chg="modSp mod">
        <pc:chgData name="Kai Bong Lee (PHY)" userId="be747349-9ba8-49fb-880a-47e740bbc060" providerId="ADAL" clId="{D7023F01-9456-E444-93B2-280EDB5A7D8A}" dt="2023-08-26T14:22:21.027" v="3" actId="20577"/>
        <pc:sldMkLst>
          <pc:docMk/>
          <pc:sldMk cId="1235384805" sldId="319"/>
        </pc:sldMkLst>
        <pc:spChg chg="mod">
          <ac:chgData name="Kai Bong Lee (PHY)" userId="be747349-9ba8-49fb-880a-47e740bbc060" providerId="ADAL" clId="{D7023F01-9456-E444-93B2-280EDB5A7D8A}" dt="2023-08-26T14:22:21.027" v="3" actId="20577"/>
          <ac:spMkLst>
            <pc:docMk/>
            <pc:sldMk cId="1235384805" sldId="319"/>
            <ac:spMk id="3" creationId="{00000000-0000-0000-0000-000000000000}"/>
          </ac:spMkLst>
        </pc:spChg>
      </pc:sldChg>
    </pc:docChg>
  </pc:docChgLst>
  <pc:docChgLst>
    <pc:chgData name="Chun Wai Henry Pang (PHY)" userId="2786e5ee-d217-49f6-ba76-e16cff8d7dd7" providerId="ADAL" clId="{2E2BD1DE-37AC-3141-8D2C-ECA772C32B38}"/>
    <pc:docChg chg="modSld">
      <pc:chgData name="Chun Wai Henry Pang (PHY)" userId="2786e5ee-d217-49f6-ba76-e16cff8d7dd7" providerId="ADAL" clId="{2E2BD1DE-37AC-3141-8D2C-ECA772C32B38}" dt="2023-08-30T08:49:51.032" v="55" actId="1076"/>
      <pc:docMkLst>
        <pc:docMk/>
      </pc:docMkLst>
      <pc:sldChg chg="modSp mod">
        <pc:chgData name="Chun Wai Henry Pang (PHY)" userId="2786e5ee-d217-49f6-ba76-e16cff8d7dd7" providerId="ADAL" clId="{2E2BD1DE-37AC-3141-8D2C-ECA772C32B38}" dt="2023-08-30T08:49:51.032" v="55" actId="1076"/>
        <pc:sldMkLst>
          <pc:docMk/>
          <pc:sldMk cId="1202675229" sldId="291"/>
        </pc:sldMkLst>
        <pc:spChg chg="mod">
          <ac:chgData name="Chun Wai Henry Pang (PHY)" userId="2786e5ee-d217-49f6-ba76-e16cff8d7dd7" providerId="ADAL" clId="{2E2BD1DE-37AC-3141-8D2C-ECA772C32B38}" dt="2023-08-30T08:49:49.600" v="54" actId="14100"/>
          <ac:spMkLst>
            <pc:docMk/>
            <pc:sldMk cId="1202675229" sldId="291"/>
            <ac:spMk id="3" creationId="{2280C7DD-7D91-5C70-2466-4BB2C42A0E36}"/>
          </ac:spMkLst>
        </pc:spChg>
        <pc:picChg chg="mod">
          <ac:chgData name="Chun Wai Henry Pang (PHY)" userId="2786e5ee-d217-49f6-ba76-e16cff8d7dd7" providerId="ADAL" clId="{2E2BD1DE-37AC-3141-8D2C-ECA772C32B38}" dt="2023-08-30T08:49:51.032" v="55" actId="1076"/>
          <ac:picMkLst>
            <pc:docMk/>
            <pc:sldMk cId="1202675229" sldId="291"/>
            <ac:picMk id="25" creationId="{37238842-26E7-434F-3280-109DD9548859}"/>
          </ac:picMkLst>
        </pc:picChg>
      </pc:sldChg>
      <pc:sldChg chg="modSp mod">
        <pc:chgData name="Chun Wai Henry Pang (PHY)" userId="2786e5ee-d217-49f6-ba76-e16cff8d7dd7" providerId="ADAL" clId="{2E2BD1DE-37AC-3141-8D2C-ECA772C32B38}" dt="2023-08-29T09:57:38.200" v="38" actId="1076"/>
        <pc:sldMkLst>
          <pc:docMk/>
          <pc:sldMk cId="2432975509" sldId="302"/>
        </pc:sldMkLst>
        <pc:spChg chg="mod">
          <ac:chgData name="Chun Wai Henry Pang (PHY)" userId="2786e5ee-d217-49f6-ba76-e16cff8d7dd7" providerId="ADAL" clId="{2E2BD1DE-37AC-3141-8D2C-ECA772C32B38}" dt="2023-08-29T09:57:38.200" v="38" actId="1076"/>
          <ac:spMkLst>
            <pc:docMk/>
            <pc:sldMk cId="2432975509" sldId="302"/>
            <ac:spMk id="8" creationId="{625F011B-FAAD-ADBB-CAA4-04E12AE39E9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gocuhk-my.sharepoint.com/personal/henrypang_cuhk_edu_hk/Documents/CUHK%20PHYSICS%20STEM/_S1-3%20Solar%20Harvest%20Educational%20Kits/PowerPoint%20Slides/data%20&amp;%20graphs/RTMS%20data%202021-202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sz="1800" b="0" i="0" u="none" strike="noStrike" baseline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Power Output &amp; Solar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816692151230646"/>
          <c:y val="3.58905389430716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8156851851851857E-2"/>
          <c:y val="0.26234231830838567"/>
          <c:w val="0.85796740740740762"/>
          <c:h val="0.57320681750224256"/>
        </c:manualLayout>
      </c:layout>
      <c:lineChart>
        <c:grouping val="standard"/>
        <c:varyColors val="0"/>
        <c:ser>
          <c:idx val="0"/>
          <c:order val="0"/>
          <c:tx>
            <c:v>output power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(13-9-2022)'!$B$2:$B$97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3</c:v>
                </c:pt>
                <c:pt idx="34">
                  <c:v>4</c:v>
                </c:pt>
                <c:pt idx="35">
                  <c:v>4</c:v>
                </c:pt>
                <c:pt idx="36">
                  <c:v>5</c:v>
                </c:pt>
                <c:pt idx="37">
                  <c:v>6</c:v>
                </c:pt>
                <c:pt idx="38">
                  <c:v>6</c:v>
                </c:pt>
                <c:pt idx="39">
                  <c:v>7</c:v>
                </c:pt>
                <c:pt idx="40">
                  <c:v>7</c:v>
                </c:pt>
                <c:pt idx="41">
                  <c:v>7</c:v>
                </c:pt>
                <c:pt idx="42">
                  <c:v>8</c:v>
                </c:pt>
                <c:pt idx="43">
                  <c:v>8</c:v>
                </c:pt>
                <c:pt idx="44">
                  <c:v>9</c:v>
                </c:pt>
                <c:pt idx="45">
                  <c:v>9</c:v>
                </c:pt>
                <c:pt idx="46">
                  <c:v>9</c:v>
                </c:pt>
                <c:pt idx="47">
                  <c:v>9</c:v>
                </c:pt>
                <c:pt idx="48">
                  <c:v>9</c:v>
                </c:pt>
                <c:pt idx="49">
                  <c:v>9</c:v>
                </c:pt>
                <c:pt idx="50">
                  <c:v>9</c:v>
                </c:pt>
                <c:pt idx="51">
                  <c:v>9</c:v>
                </c:pt>
                <c:pt idx="52">
                  <c:v>9</c:v>
                </c:pt>
                <c:pt idx="53">
                  <c:v>9</c:v>
                </c:pt>
                <c:pt idx="54">
                  <c:v>9</c:v>
                </c:pt>
                <c:pt idx="55">
                  <c:v>9</c:v>
                </c:pt>
                <c:pt idx="56">
                  <c:v>9</c:v>
                </c:pt>
                <c:pt idx="57">
                  <c:v>8</c:v>
                </c:pt>
                <c:pt idx="58">
                  <c:v>8</c:v>
                </c:pt>
                <c:pt idx="59">
                  <c:v>8</c:v>
                </c:pt>
                <c:pt idx="60">
                  <c:v>7</c:v>
                </c:pt>
                <c:pt idx="61">
                  <c:v>7</c:v>
                </c:pt>
                <c:pt idx="62">
                  <c:v>6</c:v>
                </c:pt>
                <c:pt idx="63">
                  <c:v>6</c:v>
                </c:pt>
                <c:pt idx="64">
                  <c:v>5</c:v>
                </c:pt>
                <c:pt idx="65">
                  <c:v>4</c:v>
                </c:pt>
                <c:pt idx="66">
                  <c:v>4</c:v>
                </c:pt>
                <c:pt idx="67">
                  <c:v>3</c:v>
                </c:pt>
                <c:pt idx="68">
                  <c:v>2</c:v>
                </c:pt>
                <c:pt idx="69">
                  <c:v>2</c:v>
                </c:pt>
                <c:pt idx="70">
                  <c:v>1</c:v>
                </c:pt>
                <c:pt idx="71">
                  <c:v>1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1AD-4B49-88B6-810C4774A6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9246815"/>
        <c:axId val="1889248479"/>
      </c:lineChart>
      <c:lineChart>
        <c:grouping val="standard"/>
        <c:varyColors val="0"/>
        <c:ser>
          <c:idx val="1"/>
          <c:order val="1"/>
          <c:tx>
            <c:v>solar irradiance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(13-9-2022)'!$C$2:$C$97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0.28999999999999998</c:v>
                </c:pt>
                <c:pt idx="25">
                  <c:v>4.55</c:v>
                </c:pt>
                <c:pt idx="26">
                  <c:v>16.16</c:v>
                </c:pt>
                <c:pt idx="27">
                  <c:v>36.9</c:v>
                </c:pt>
                <c:pt idx="28">
                  <c:v>67.78</c:v>
                </c:pt>
                <c:pt idx="29">
                  <c:v>102.4</c:v>
                </c:pt>
                <c:pt idx="30">
                  <c:v>134.30000000000001</c:v>
                </c:pt>
                <c:pt idx="31">
                  <c:v>175.46</c:v>
                </c:pt>
                <c:pt idx="32">
                  <c:v>213.27</c:v>
                </c:pt>
                <c:pt idx="33">
                  <c:v>247.99</c:v>
                </c:pt>
                <c:pt idx="34">
                  <c:v>288.48</c:v>
                </c:pt>
                <c:pt idx="35">
                  <c:v>319.07</c:v>
                </c:pt>
                <c:pt idx="36">
                  <c:v>344.59</c:v>
                </c:pt>
                <c:pt idx="37">
                  <c:v>371.28</c:v>
                </c:pt>
                <c:pt idx="38">
                  <c:v>391.4</c:v>
                </c:pt>
                <c:pt idx="39">
                  <c:v>410.78</c:v>
                </c:pt>
                <c:pt idx="40">
                  <c:v>432.78</c:v>
                </c:pt>
                <c:pt idx="41">
                  <c:v>440.89</c:v>
                </c:pt>
                <c:pt idx="42">
                  <c:v>456.42</c:v>
                </c:pt>
                <c:pt idx="43">
                  <c:v>473.03</c:v>
                </c:pt>
                <c:pt idx="44">
                  <c:v>476.8</c:v>
                </c:pt>
                <c:pt idx="45">
                  <c:v>491.65</c:v>
                </c:pt>
                <c:pt idx="46">
                  <c:v>493.83</c:v>
                </c:pt>
                <c:pt idx="47">
                  <c:v>506.07</c:v>
                </c:pt>
                <c:pt idx="48">
                  <c:v>497.43</c:v>
                </c:pt>
                <c:pt idx="49">
                  <c:v>490.42</c:v>
                </c:pt>
                <c:pt idx="50">
                  <c:v>508</c:v>
                </c:pt>
                <c:pt idx="51">
                  <c:v>500.89</c:v>
                </c:pt>
                <c:pt idx="52">
                  <c:v>491.93</c:v>
                </c:pt>
                <c:pt idx="53">
                  <c:v>490.03</c:v>
                </c:pt>
                <c:pt idx="54">
                  <c:v>480.01</c:v>
                </c:pt>
                <c:pt idx="55">
                  <c:v>474.49</c:v>
                </c:pt>
                <c:pt idx="56">
                  <c:v>452.64</c:v>
                </c:pt>
                <c:pt idx="57">
                  <c:v>450.8</c:v>
                </c:pt>
                <c:pt idx="58">
                  <c:v>441.83</c:v>
                </c:pt>
                <c:pt idx="59">
                  <c:v>417.95</c:v>
                </c:pt>
                <c:pt idx="60">
                  <c:v>397.31</c:v>
                </c:pt>
                <c:pt idx="61">
                  <c:v>370.98</c:v>
                </c:pt>
                <c:pt idx="62">
                  <c:v>352.98</c:v>
                </c:pt>
                <c:pt idx="63">
                  <c:v>315.94</c:v>
                </c:pt>
                <c:pt idx="64">
                  <c:v>296</c:v>
                </c:pt>
                <c:pt idx="65">
                  <c:v>248.33</c:v>
                </c:pt>
                <c:pt idx="66">
                  <c:v>211.33</c:v>
                </c:pt>
                <c:pt idx="67">
                  <c:v>180.36</c:v>
                </c:pt>
                <c:pt idx="68">
                  <c:v>139.93</c:v>
                </c:pt>
                <c:pt idx="69">
                  <c:v>114.31</c:v>
                </c:pt>
                <c:pt idx="70">
                  <c:v>86.77</c:v>
                </c:pt>
                <c:pt idx="71">
                  <c:v>52.16</c:v>
                </c:pt>
                <c:pt idx="72">
                  <c:v>24.75</c:v>
                </c:pt>
                <c:pt idx="73">
                  <c:v>10.09</c:v>
                </c:pt>
                <c:pt idx="74">
                  <c:v>3.97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1AD-4B49-88B6-810C4774A6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1568495"/>
        <c:axId val="1401567663"/>
      </c:lineChart>
      <c:valAx>
        <c:axId val="1889248479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</a:t>
                </a: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9.8324235178529357E-3"/>
              <c:y val="9.20036344755970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accent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9246815"/>
        <c:crosses val="autoZero"/>
        <c:crossBetween val="midCat"/>
      </c:valAx>
      <c:catAx>
        <c:axId val="18892468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9470139167577689"/>
              <c:y val="0.93810873640794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89248479"/>
        <c:crosses val="autoZero"/>
        <c:auto val="1"/>
        <c:lblAlgn val="ctr"/>
        <c:lblOffset val="100"/>
        <c:tickMarkSkip val="12"/>
        <c:noMultiLvlLbl val="0"/>
      </c:catAx>
      <c:valAx>
        <c:axId val="1401567663"/>
        <c:scaling>
          <c:orientation val="minMax"/>
          <c:max val="600"/>
          <c:min val="0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 algn="r">
                  <a:defRPr sz="12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5581825746524909"/>
              <c:y val="6.7797507788161987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r">
                <a:defRPr sz="1200" b="0" i="0" u="none" strike="noStrike" kern="1200" baseline="0">
                  <a:solidFill>
                    <a:schemeClr val="accent2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rgbClr val="FFC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1568495"/>
        <c:crosses val="max"/>
        <c:crossBetween val="between"/>
      </c:valAx>
      <c:catAx>
        <c:axId val="1401568495"/>
        <c:scaling>
          <c:orientation val="minMax"/>
        </c:scaling>
        <c:delete val="1"/>
        <c:axPos val="b"/>
        <c:numFmt formatCode="h:mm" sourceLinked="1"/>
        <c:majorTickMark val="out"/>
        <c:minorTickMark val="none"/>
        <c:tickLblPos val="nextTo"/>
        <c:crossAx val="140156766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9419885581452958"/>
          <c:y val="0.25514584134629653"/>
          <c:w val="0.33428812324049328"/>
          <c:h val="0.110812462890737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sz="1800" b="0" i="0" u="none" strike="noStrike" baseline="0"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Power Output &amp; Solar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1816692151230646"/>
          <c:y val="3.58905389430716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8156851851851857E-2"/>
          <c:y val="0.26234231830838567"/>
          <c:w val="0.85796740740740762"/>
          <c:h val="0.57320681750224256"/>
        </c:manualLayout>
      </c:layout>
      <c:lineChart>
        <c:grouping val="standard"/>
        <c:varyColors val="0"/>
        <c:ser>
          <c:idx val="0"/>
          <c:order val="0"/>
          <c:tx>
            <c:v>output power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(13-9-2022)'!$B$2:$B$97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3</c:v>
                </c:pt>
                <c:pt idx="34">
                  <c:v>4</c:v>
                </c:pt>
                <c:pt idx="35">
                  <c:v>4</c:v>
                </c:pt>
                <c:pt idx="36">
                  <c:v>5</c:v>
                </c:pt>
                <c:pt idx="37">
                  <c:v>6</c:v>
                </c:pt>
                <c:pt idx="38">
                  <c:v>6</c:v>
                </c:pt>
                <c:pt idx="39">
                  <c:v>7</c:v>
                </c:pt>
                <c:pt idx="40">
                  <c:v>7</c:v>
                </c:pt>
                <c:pt idx="41">
                  <c:v>7</c:v>
                </c:pt>
                <c:pt idx="42">
                  <c:v>8</c:v>
                </c:pt>
                <c:pt idx="43">
                  <c:v>8</c:v>
                </c:pt>
                <c:pt idx="44">
                  <c:v>9</c:v>
                </c:pt>
                <c:pt idx="45">
                  <c:v>9</c:v>
                </c:pt>
                <c:pt idx="46">
                  <c:v>9</c:v>
                </c:pt>
                <c:pt idx="47">
                  <c:v>9</c:v>
                </c:pt>
                <c:pt idx="48">
                  <c:v>9</c:v>
                </c:pt>
                <c:pt idx="49">
                  <c:v>9</c:v>
                </c:pt>
                <c:pt idx="50">
                  <c:v>9</c:v>
                </c:pt>
                <c:pt idx="51">
                  <c:v>9</c:v>
                </c:pt>
                <c:pt idx="52">
                  <c:v>9</c:v>
                </c:pt>
                <c:pt idx="53">
                  <c:v>9</c:v>
                </c:pt>
                <c:pt idx="54">
                  <c:v>9</c:v>
                </c:pt>
                <c:pt idx="55">
                  <c:v>9</c:v>
                </c:pt>
                <c:pt idx="56">
                  <c:v>9</c:v>
                </c:pt>
                <c:pt idx="57">
                  <c:v>8</c:v>
                </c:pt>
                <c:pt idx="58">
                  <c:v>8</c:v>
                </c:pt>
                <c:pt idx="59">
                  <c:v>8</c:v>
                </c:pt>
                <c:pt idx="60">
                  <c:v>7</c:v>
                </c:pt>
                <c:pt idx="61">
                  <c:v>7</c:v>
                </c:pt>
                <c:pt idx="62">
                  <c:v>6</c:v>
                </c:pt>
                <c:pt idx="63">
                  <c:v>6</c:v>
                </c:pt>
                <c:pt idx="64">
                  <c:v>5</c:v>
                </c:pt>
                <c:pt idx="65">
                  <c:v>4</c:v>
                </c:pt>
                <c:pt idx="66">
                  <c:v>4</c:v>
                </c:pt>
                <c:pt idx="67">
                  <c:v>3</c:v>
                </c:pt>
                <c:pt idx="68">
                  <c:v>2</c:v>
                </c:pt>
                <c:pt idx="69">
                  <c:v>2</c:v>
                </c:pt>
                <c:pt idx="70">
                  <c:v>1</c:v>
                </c:pt>
                <c:pt idx="71">
                  <c:v>1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DCC-554D-9EE9-D68AC5F485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89246815"/>
        <c:axId val="1889248479"/>
      </c:lineChart>
      <c:lineChart>
        <c:grouping val="standard"/>
        <c:varyColors val="0"/>
        <c:ser>
          <c:idx val="1"/>
          <c:order val="1"/>
          <c:tx>
            <c:v>solar irradiance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'one day (13-9-2022)'!$A$2:$A$97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0.98958333333333304</c:v>
                </c:pt>
              </c:numCache>
            </c:numRef>
          </c:cat>
          <c:val>
            <c:numRef>
              <c:f>'one day (13-9-2022)'!$C$2:$C$97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0.28999999999999998</c:v>
                </c:pt>
                <c:pt idx="25">
                  <c:v>4.55</c:v>
                </c:pt>
                <c:pt idx="26">
                  <c:v>16.16</c:v>
                </c:pt>
                <c:pt idx="27">
                  <c:v>36.9</c:v>
                </c:pt>
                <c:pt idx="28">
                  <c:v>67.78</c:v>
                </c:pt>
                <c:pt idx="29">
                  <c:v>102.4</c:v>
                </c:pt>
                <c:pt idx="30">
                  <c:v>134.30000000000001</c:v>
                </c:pt>
                <c:pt idx="31">
                  <c:v>175.46</c:v>
                </c:pt>
                <c:pt idx="32">
                  <c:v>213.27</c:v>
                </c:pt>
                <c:pt idx="33">
                  <c:v>247.99</c:v>
                </c:pt>
                <c:pt idx="34">
                  <c:v>288.48</c:v>
                </c:pt>
                <c:pt idx="35">
                  <c:v>319.07</c:v>
                </c:pt>
                <c:pt idx="36">
                  <c:v>344.59</c:v>
                </c:pt>
                <c:pt idx="37">
                  <c:v>371.28</c:v>
                </c:pt>
                <c:pt idx="38">
                  <c:v>391.4</c:v>
                </c:pt>
                <c:pt idx="39">
                  <c:v>410.78</c:v>
                </c:pt>
                <c:pt idx="40">
                  <c:v>432.78</c:v>
                </c:pt>
                <c:pt idx="41">
                  <c:v>440.89</c:v>
                </c:pt>
                <c:pt idx="42">
                  <c:v>456.42</c:v>
                </c:pt>
                <c:pt idx="43">
                  <c:v>473.03</c:v>
                </c:pt>
                <c:pt idx="44">
                  <c:v>476.8</c:v>
                </c:pt>
                <c:pt idx="45">
                  <c:v>491.65</c:v>
                </c:pt>
                <c:pt idx="46">
                  <c:v>493.83</c:v>
                </c:pt>
                <c:pt idx="47">
                  <c:v>506.07</c:v>
                </c:pt>
                <c:pt idx="48">
                  <c:v>497.43</c:v>
                </c:pt>
                <c:pt idx="49">
                  <c:v>490.42</c:v>
                </c:pt>
                <c:pt idx="50">
                  <c:v>508</c:v>
                </c:pt>
                <c:pt idx="51">
                  <c:v>500.89</c:v>
                </c:pt>
                <c:pt idx="52">
                  <c:v>491.93</c:v>
                </c:pt>
                <c:pt idx="53">
                  <c:v>490.03</c:v>
                </c:pt>
                <c:pt idx="54">
                  <c:v>480.01</c:v>
                </c:pt>
                <c:pt idx="55">
                  <c:v>474.49</c:v>
                </c:pt>
                <c:pt idx="56">
                  <c:v>452.64</c:v>
                </c:pt>
                <c:pt idx="57">
                  <c:v>450.8</c:v>
                </c:pt>
                <c:pt idx="58">
                  <c:v>441.83</c:v>
                </c:pt>
                <c:pt idx="59">
                  <c:v>417.95</c:v>
                </c:pt>
                <c:pt idx="60">
                  <c:v>397.31</c:v>
                </c:pt>
                <c:pt idx="61">
                  <c:v>370.98</c:v>
                </c:pt>
                <c:pt idx="62">
                  <c:v>352.98</c:v>
                </c:pt>
                <c:pt idx="63">
                  <c:v>315.94</c:v>
                </c:pt>
                <c:pt idx="64">
                  <c:v>296</c:v>
                </c:pt>
                <c:pt idx="65">
                  <c:v>248.33</c:v>
                </c:pt>
                <c:pt idx="66">
                  <c:v>211.33</c:v>
                </c:pt>
                <c:pt idx="67">
                  <c:v>180.36</c:v>
                </c:pt>
                <c:pt idx="68">
                  <c:v>139.93</c:v>
                </c:pt>
                <c:pt idx="69">
                  <c:v>114.31</c:v>
                </c:pt>
                <c:pt idx="70">
                  <c:v>86.77</c:v>
                </c:pt>
                <c:pt idx="71">
                  <c:v>52.16</c:v>
                </c:pt>
                <c:pt idx="72">
                  <c:v>24.75</c:v>
                </c:pt>
                <c:pt idx="73">
                  <c:v>10.09</c:v>
                </c:pt>
                <c:pt idx="74">
                  <c:v>3.97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DCC-554D-9EE9-D68AC5F485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1568495"/>
        <c:axId val="1401567663"/>
      </c:lineChart>
      <c:valAx>
        <c:axId val="1889248479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</a:t>
                </a: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l">
                  <a:defRPr sz="1200">
                    <a:solidFill>
                      <a:schemeClr val="accent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chemeClr val="accent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9.8324074074074078E-3"/>
              <c:y val="0.10848865740740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accent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9246815"/>
        <c:crosses val="autoZero"/>
        <c:crossBetween val="midCat"/>
      </c:valAx>
      <c:catAx>
        <c:axId val="18892468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9470139167577689"/>
              <c:y val="0.93810873640794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89248479"/>
        <c:crosses val="autoZero"/>
        <c:auto val="1"/>
        <c:lblAlgn val="ctr"/>
        <c:lblOffset val="100"/>
        <c:tickMarkSkip val="12"/>
        <c:noMultiLvlLbl val="0"/>
      </c:catAx>
      <c:valAx>
        <c:axId val="1401567663"/>
        <c:scaling>
          <c:orientation val="minMax"/>
          <c:max val="600"/>
          <c:min val="0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 algn="r">
                  <a:defRPr sz="1200" b="0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  <a:p>
                <a:pPr algn="r">
                  <a:defRPr sz="1200">
                    <a:solidFill>
                      <a:schemeClr val="accent2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accent2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  <a:endParaRPr lang="en-US" sz="1200">
                  <a:solidFill>
                    <a:schemeClr val="accent2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712361111111111"/>
              <c:y val="9.747037037037037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r">
                <a:defRPr sz="1200" b="0" i="0" u="none" strike="noStrike" kern="1200" baseline="0">
                  <a:solidFill>
                    <a:schemeClr val="accent2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rgbClr val="FFC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401568495"/>
        <c:crosses val="max"/>
        <c:crossBetween val="between"/>
      </c:valAx>
      <c:catAx>
        <c:axId val="1401568495"/>
        <c:scaling>
          <c:orientation val="minMax"/>
        </c:scaling>
        <c:delete val="1"/>
        <c:axPos val="b"/>
        <c:numFmt formatCode="h:mm" sourceLinked="1"/>
        <c:majorTickMark val="out"/>
        <c:minorTickMark val="none"/>
        <c:tickLblPos val="nextTo"/>
        <c:crossAx val="140156766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59419885581452958"/>
          <c:y val="0.25514584134629653"/>
          <c:w val="0.33428812324049328"/>
          <c:h val="0.110812462890737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Solar</a:t>
            </a:r>
            <a:r>
              <a:rPr lang="en-US" altLang="zh-TW" sz="1800" baseline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1340114586843953E-2"/>
          <c:y val="0.19224803440466851"/>
          <c:w val="0.88664113483868989"/>
          <c:h val="0.62518799972884387"/>
        </c:manualLayout>
      </c:layout>
      <c:lineChart>
        <c:grouping val="standard"/>
        <c:varyColors val="0"/>
        <c:ser>
          <c:idx val="0"/>
          <c:order val="0"/>
          <c:tx>
            <c:v>cloudy</c:v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'sunny vs cloudy'!$A$3:$A$98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cloudy'!$C$3:$C$98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1.74</c:v>
                </c:pt>
                <c:pt idx="27">
                  <c:v>4.54</c:v>
                </c:pt>
                <c:pt idx="28">
                  <c:v>10.7</c:v>
                </c:pt>
                <c:pt idx="29">
                  <c:v>20.57</c:v>
                </c:pt>
                <c:pt idx="30">
                  <c:v>14.16</c:v>
                </c:pt>
                <c:pt idx="31">
                  <c:v>29.48</c:v>
                </c:pt>
                <c:pt idx="32">
                  <c:v>49.37</c:v>
                </c:pt>
                <c:pt idx="33">
                  <c:v>44.43</c:v>
                </c:pt>
                <c:pt idx="34">
                  <c:v>55.45</c:v>
                </c:pt>
                <c:pt idx="35">
                  <c:v>55.16</c:v>
                </c:pt>
                <c:pt idx="36">
                  <c:v>70.47</c:v>
                </c:pt>
                <c:pt idx="37">
                  <c:v>114.9</c:v>
                </c:pt>
                <c:pt idx="38">
                  <c:v>98.81</c:v>
                </c:pt>
                <c:pt idx="39">
                  <c:v>134.28</c:v>
                </c:pt>
                <c:pt idx="40">
                  <c:v>138.43</c:v>
                </c:pt>
                <c:pt idx="41">
                  <c:v>191.77</c:v>
                </c:pt>
                <c:pt idx="42">
                  <c:v>165.78</c:v>
                </c:pt>
                <c:pt idx="43">
                  <c:v>136.1</c:v>
                </c:pt>
                <c:pt idx="44">
                  <c:v>151.44999999999999</c:v>
                </c:pt>
                <c:pt idx="45">
                  <c:v>181.72</c:v>
                </c:pt>
                <c:pt idx="46">
                  <c:v>144.79</c:v>
                </c:pt>
                <c:pt idx="47">
                  <c:v>154.72</c:v>
                </c:pt>
                <c:pt idx="48">
                  <c:v>260.93</c:v>
                </c:pt>
                <c:pt idx="49">
                  <c:v>205.44</c:v>
                </c:pt>
                <c:pt idx="50">
                  <c:v>158.91</c:v>
                </c:pt>
                <c:pt idx="51">
                  <c:v>109.58</c:v>
                </c:pt>
                <c:pt idx="52">
                  <c:v>154.41</c:v>
                </c:pt>
                <c:pt idx="53">
                  <c:v>250.19</c:v>
                </c:pt>
                <c:pt idx="54">
                  <c:v>390.02</c:v>
                </c:pt>
                <c:pt idx="55">
                  <c:v>370.51</c:v>
                </c:pt>
                <c:pt idx="56">
                  <c:v>299.26</c:v>
                </c:pt>
                <c:pt idx="57">
                  <c:v>200.23</c:v>
                </c:pt>
                <c:pt idx="58">
                  <c:v>119.19</c:v>
                </c:pt>
                <c:pt idx="59">
                  <c:v>107.83</c:v>
                </c:pt>
                <c:pt idx="60">
                  <c:v>93.42</c:v>
                </c:pt>
                <c:pt idx="61">
                  <c:v>56.57</c:v>
                </c:pt>
                <c:pt idx="62">
                  <c:v>37.619999999999997</c:v>
                </c:pt>
                <c:pt idx="63">
                  <c:v>57.35</c:v>
                </c:pt>
                <c:pt idx="64">
                  <c:v>41.68</c:v>
                </c:pt>
                <c:pt idx="65">
                  <c:v>42.69</c:v>
                </c:pt>
                <c:pt idx="66">
                  <c:v>30.67</c:v>
                </c:pt>
                <c:pt idx="67">
                  <c:v>25.22</c:v>
                </c:pt>
                <c:pt idx="68">
                  <c:v>20.37</c:v>
                </c:pt>
                <c:pt idx="69">
                  <c:v>15.53</c:v>
                </c:pt>
                <c:pt idx="70">
                  <c:v>8.68</c:v>
                </c:pt>
                <c:pt idx="71">
                  <c:v>5.13</c:v>
                </c:pt>
                <c:pt idx="72">
                  <c:v>3.98</c:v>
                </c:pt>
                <c:pt idx="73">
                  <c:v>0.48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98B-6043-9C31-C4CB1EBB6317}"/>
            </c:ext>
          </c:extLst>
        </c:ser>
        <c:ser>
          <c:idx val="1"/>
          <c:order val="1"/>
          <c:tx>
            <c:v>sunny</c:v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'sunny vs cloudy'!$A$3:$A$98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cloudy'!$E$3:$E$98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4.47</c:v>
                </c:pt>
                <c:pt idx="26">
                  <c:v>16.98</c:v>
                </c:pt>
                <c:pt idx="27">
                  <c:v>57.34</c:v>
                </c:pt>
                <c:pt idx="28">
                  <c:v>115.48</c:v>
                </c:pt>
                <c:pt idx="29">
                  <c:v>179.47</c:v>
                </c:pt>
                <c:pt idx="30">
                  <c:v>221.93</c:v>
                </c:pt>
                <c:pt idx="31">
                  <c:v>256.38</c:v>
                </c:pt>
                <c:pt idx="32">
                  <c:v>292.39999999999998</c:v>
                </c:pt>
                <c:pt idx="33">
                  <c:v>324.17</c:v>
                </c:pt>
                <c:pt idx="34">
                  <c:v>351.57</c:v>
                </c:pt>
                <c:pt idx="35">
                  <c:v>376.16</c:v>
                </c:pt>
                <c:pt idx="36">
                  <c:v>401.18</c:v>
                </c:pt>
                <c:pt idx="37">
                  <c:v>423.14</c:v>
                </c:pt>
                <c:pt idx="38">
                  <c:v>445.88</c:v>
                </c:pt>
                <c:pt idx="39">
                  <c:v>463.39</c:v>
                </c:pt>
                <c:pt idx="40">
                  <c:v>480.17</c:v>
                </c:pt>
                <c:pt idx="41">
                  <c:v>493.98</c:v>
                </c:pt>
                <c:pt idx="42">
                  <c:v>508.78</c:v>
                </c:pt>
                <c:pt idx="43">
                  <c:v>522.23</c:v>
                </c:pt>
                <c:pt idx="44">
                  <c:v>533.03</c:v>
                </c:pt>
                <c:pt idx="45">
                  <c:v>541.24</c:v>
                </c:pt>
                <c:pt idx="46">
                  <c:v>546.87</c:v>
                </c:pt>
                <c:pt idx="47">
                  <c:v>552.59</c:v>
                </c:pt>
                <c:pt idx="48">
                  <c:v>555.52</c:v>
                </c:pt>
                <c:pt idx="49">
                  <c:v>559.17999999999995</c:v>
                </c:pt>
                <c:pt idx="50">
                  <c:v>557.6</c:v>
                </c:pt>
                <c:pt idx="51">
                  <c:v>553.70000000000005</c:v>
                </c:pt>
                <c:pt idx="52">
                  <c:v>550.47</c:v>
                </c:pt>
                <c:pt idx="53">
                  <c:v>544.33000000000004</c:v>
                </c:pt>
                <c:pt idx="54">
                  <c:v>538.78</c:v>
                </c:pt>
                <c:pt idx="55">
                  <c:v>528.6</c:v>
                </c:pt>
                <c:pt idx="56">
                  <c:v>513.82000000000005</c:v>
                </c:pt>
                <c:pt idx="57">
                  <c:v>494.05</c:v>
                </c:pt>
                <c:pt idx="58">
                  <c:v>487.12</c:v>
                </c:pt>
                <c:pt idx="59">
                  <c:v>468.06</c:v>
                </c:pt>
                <c:pt idx="60">
                  <c:v>447.4</c:v>
                </c:pt>
                <c:pt idx="61">
                  <c:v>426.76</c:v>
                </c:pt>
                <c:pt idx="62">
                  <c:v>409.28</c:v>
                </c:pt>
                <c:pt idx="63">
                  <c:v>389.34</c:v>
                </c:pt>
                <c:pt idx="64">
                  <c:v>353.3</c:v>
                </c:pt>
                <c:pt idx="65">
                  <c:v>323.58999999999997</c:v>
                </c:pt>
                <c:pt idx="66">
                  <c:v>301.45999999999998</c:v>
                </c:pt>
                <c:pt idx="67">
                  <c:v>273.88</c:v>
                </c:pt>
                <c:pt idx="68">
                  <c:v>243.68</c:v>
                </c:pt>
                <c:pt idx="69">
                  <c:v>210.67</c:v>
                </c:pt>
                <c:pt idx="70">
                  <c:v>169.63</c:v>
                </c:pt>
                <c:pt idx="71">
                  <c:v>124.71</c:v>
                </c:pt>
                <c:pt idx="72">
                  <c:v>73.819999999999993</c:v>
                </c:pt>
                <c:pt idx="73">
                  <c:v>25.31</c:v>
                </c:pt>
                <c:pt idx="74">
                  <c:v>9.44</c:v>
                </c:pt>
                <c:pt idx="75">
                  <c:v>2.1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98B-6043-9C31-C4CB1EBB6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5283967"/>
        <c:axId val="1845281471"/>
      </c:lineChart>
      <c:catAx>
        <c:axId val="184528396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991574074074079"/>
              <c:y val="0.932655000000000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1471"/>
        <c:crosses val="autoZero"/>
        <c:auto val="1"/>
        <c:lblAlgn val="ctr"/>
        <c:lblOffset val="100"/>
        <c:tickMarkSkip val="12"/>
        <c:noMultiLvlLbl val="0"/>
      </c:catAx>
      <c:valAx>
        <c:axId val="1845281471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>
            <c:manualLayout>
              <c:xMode val="edge"/>
              <c:yMode val="edge"/>
              <c:x val="1.2970168612191959E-2"/>
              <c:y val="1.422133930489793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396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967814814814813"/>
          <c:y val="0.19425416666666664"/>
          <c:w val="0.21924203703703704"/>
          <c:h val="0.161900277777777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Output Power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2833333333333E-2"/>
          <c:y val="0.22263888888888889"/>
          <c:w val="0.89751611111111107"/>
          <c:h val="0.59208130231112688"/>
        </c:manualLayout>
      </c:layout>
      <c:lineChart>
        <c:grouping val="standard"/>
        <c:varyColors val="0"/>
        <c:ser>
          <c:idx val="0"/>
          <c:order val="0"/>
          <c:tx>
            <c:v>cloudy</c:v>
          </c:tx>
          <c:spPr>
            <a:ln w="28575" cap="rnd">
              <a:solidFill>
                <a:schemeClr val="accent4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cloudy'!$B$3:$B$98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2</c:v>
                </c:pt>
                <c:pt idx="38">
                  <c:v>1</c:v>
                </c:pt>
                <c:pt idx="39">
                  <c:v>2</c:v>
                </c:pt>
                <c:pt idx="40">
                  <c:v>2</c:v>
                </c:pt>
                <c:pt idx="41">
                  <c:v>3</c:v>
                </c:pt>
                <c:pt idx="42">
                  <c:v>3</c:v>
                </c:pt>
                <c:pt idx="43">
                  <c:v>2</c:v>
                </c:pt>
                <c:pt idx="44">
                  <c:v>2</c:v>
                </c:pt>
                <c:pt idx="45">
                  <c:v>3</c:v>
                </c:pt>
                <c:pt idx="46">
                  <c:v>2</c:v>
                </c:pt>
                <c:pt idx="47">
                  <c:v>2</c:v>
                </c:pt>
                <c:pt idx="48">
                  <c:v>4</c:v>
                </c:pt>
                <c:pt idx="49">
                  <c:v>3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4</c:v>
                </c:pt>
                <c:pt idx="54">
                  <c:v>6</c:v>
                </c:pt>
                <c:pt idx="55">
                  <c:v>6</c:v>
                </c:pt>
                <c:pt idx="56">
                  <c:v>5</c:v>
                </c:pt>
                <c:pt idx="57">
                  <c:v>3</c:v>
                </c:pt>
                <c:pt idx="58">
                  <c:v>2</c:v>
                </c:pt>
                <c:pt idx="59">
                  <c:v>2</c:v>
                </c:pt>
                <c:pt idx="60">
                  <c:v>1</c:v>
                </c:pt>
                <c:pt idx="61">
                  <c:v>1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F97-734A-AC30-F78FF0E20C18}"/>
            </c:ext>
          </c:extLst>
        </c:ser>
        <c:ser>
          <c:idx val="1"/>
          <c:order val="1"/>
          <c:tx>
            <c:v>sunny</c:v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'sunny vs cloudy'!$D$3:$D$98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3</c:v>
                </c:pt>
                <c:pt idx="33">
                  <c:v>4</c:v>
                </c:pt>
                <c:pt idx="34">
                  <c:v>4</c:v>
                </c:pt>
                <c:pt idx="35">
                  <c:v>5</c:v>
                </c:pt>
                <c:pt idx="36">
                  <c:v>6</c:v>
                </c:pt>
                <c:pt idx="37">
                  <c:v>6</c:v>
                </c:pt>
                <c:pt idx="38">
                  <c:v>7</c:v>
                </c:pt>
                <c:pt idx="39">
                  <c:v>8</c:v>
                </c:pt>
                <c:pt idx="40">
                  <c:v>8</c:v>
                </c:pt>
                <c:pt idx="41">
                  <c:v>9</c:v>
                </c:pt>
                <c:pt idx="42">
                  <c:v>9</c:v>
                </c:pt>
                <c:pt idx="43">
                  <c:v>10</c:v>
                </c:pt>
                <c:pt idx="44">
                  <c:v>10</c:v>
                </c:pt>
                <c:pt idx="45">
                  <c:v>10</c:v>
                </c:pt>
                <c:pt idx="46">
                  <c:v>10</c:v>
                </c:pt>
                <c:pt idx="47">
                  <c:v>11</c:v>
                </c:pt>
                <c:pt idx="48">
                  <c:v>11</c:v>
                </c:pt>
                <c:pt idx="49">
                  <c:v>11</c:v>
                </c:pt>
                <c:pt idx="50">
                  <c:v>11</c:v>
                </c:pt>
                <c:pt idx="51">
                  <c:v>11</c:v>
                </c:pt>
                <c:pt idx="52">
                  <c:v>11</c:v>
                </c:pt>
                <c:pt idx="53">
                  <c:v>11</c:v>
                </c:pt>
                <c:pt idx="54">
                  <c:v>11</c:v>
                </c:pt>
                <c:pt idx="55">
                  <c:v>10</c:v>
                </c:pt>
                <c:pt idx="56">
                  <c:v>10</c:v>
                </c:pt>
                <c:pt idx="57">
                  <c:v>10</c:v>
                </c:pt>
                <c:pt idx="58">
                  <c:v>9</c:v>
                </c:pt>
                <c:pt idx="59">
                  <c:v>9</c:v>
                </c:pt>
                <c:pt idx="60">
                  <c:v>9</c:v>
                </c:pt>
                <c:pt idx="61">
                  <c:v>8</c:v>
                </c:pt>
                <c:pt idx="62">
                  <c:v>8</c:v>
                </c:pt>
                <c:pt idx="63">
                  <c:v>7</c:v>
                </c:pt>
                <c:pt idx="64">
                  <c:v>6</c:v>
                </c:pt>
                <c:pt idx="65">
                  <c:v>6</c:v>
                </c:pt>
                <c:pt idx="66">
                  <c:v>5</c:v>
                </c:pt>
                <c:pt idx="67">
                  <c:v>5</c:v>
                </c:pt>
                <c:pt idx="68">
                  <c:v>4</c:v>
                </c:pt>
                <c:pt idx="69">
                  <c:v>3</c:v>
                </c:pt>
                <c:pt idx="70">
                  <c:v>2</c:v>
                </c:pt>
                <c:pt idx="71">
                  <c:v>1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F97-734A-AC30-F78FF0E20C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8501855"/>
        <c:axId val="1668500607"/>
      </c:lineChart>
      <c:catAx>
        <c:axId val="166850185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484259259259261"/>
              <c:y val="0.93632222222222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0607"/>
        <c:crosses val="autoZero"/>
        <c:auto val="1"/>
        <c:lblAlgn val="ctr"/>
        <c:lblOffset val="100"/>
        <c:tickMarkSkip val="12"/>
        <c:noMultiLvlLbl val="0"/>
      </c:catAx>
      <c:valAx>
        <c:axId val="1668500607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2814814814814812E-2"/>
              <c:y val="1.864694444444444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185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4">
                    <a:lumMod val="75000"/>
                  </a:schemeClr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1276120582014624"/>
          <c:y val="0.22924487131090934"/>
          <c:w val="0.24071493005121933"/>
          <c:h val="0.143629866185758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>
                <a:solidFill>
                  <a:schemeClr val="tx1"/>
                </a:solidFill>
                <a:effectLst/>
              </a:rPr>
              <a:t>Average Output Power &amp; Average Cloud </a:t>
            </a:r>
            <a:r>
              <a:rPr lang="en-US" sz="1800" b="0" i="0" u="none" strike="noStrike" baseline="0">
                <a:effectLst/>
              </a:rPr>
              <a:t>Amount</a:t>
            </a:r>
            <a:endParaRPr lang="en-US" sz="18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724783820627073E-2"/>
          <c:y val="0.26845134472398313"/>
          <c:w val="0.89310138558261609"/>
          <c:h val="0.63520068575221145"/>
        </c:manualLayout>
      </c:layout>
      <c:barChart>
        <c:barDir val="col"/>
        <c:grouping val="clustered"/>
        <c:varyColors val="0"/>
        <c:ser>
          <c:idx val="0"/>
          <c:order val="0"/>
          <c:tx>
            <c:v>average output power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'output vs weather'!$C$6:$C$17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'output vs weather'!$E$6:$E$17</c:f>
              <c:numCache>
                <c:formatCode>0.00</c:formatCode>
                <c:ptCount val="12"/>
                <c:pt idx="0">
                  <c:v>3.662414131501472</c:v>
                </c:pt>
                <c:pt idx="1">
                  <c:v>3.8806419257773319</c:v>
                </c:pt>
                <c:pt idx="2">
                  <c:v>4.4291465378421897</c:v>
                </c:pt>
                <c:pt idx="3">
                  <c:v>5.0385826771653539</c:v>
                </c:pt>
                <c:pt idx="4">
                  <c:v>3.8617693522906795</c:v>
                </c:pt>
                <c:pt idx="5">
                  <c:v>3.9083790133124512</c:v>
                </c:pt>
                <c:pt idx="6">
                  <c:v>4.5858585858585856</c:v>
                </c:pt>
                <c:pt idx="7">
                  <c:v>4.2544000000000004</c:v>
                </c:pt>
                <c:pt idx="8">
                  <c:v>5.2305246422893479</c:v>
                </c:pt>
                <c:pt idx="9">
                  <c:v>5.2859517871986696</c:v>
                </c:pt>
                <c:pt idx="10">
                  <c:v>3.1598864711447492</c:v>
                </c:pt>
                <c:pt idx="11">
                  <c:v>4.9136150234741782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1-C74A-BAB5-BADB0171B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901903"/>
        <c:axId val="1189897743"/>
      </c:barChart>
      <c:lineChart>
        <c:grouping val="standard"/>
        <c:varyColors val="0"/>
        <c:ser>
          <c:idx val="1"/>
          <c:order val="1"/>
          <c:tx>
            <c:v>average cloud amount</c:v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strRef>
              <c:f>'output vs weather'!$C$6:$C$17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'output vs weather'!$F$6:$F$17</c:f>
              <c:numCache>
                <c:formatCode>0.0</c:formatCode>
                <c:ptCount val="12"/>
                <c:pt idx="0">
                  <c:v>67.064516129032256</c:v>
                </c:pt>
                <c:pt idx="1">
                  <c:v>76.821428571428569</c:v>
                </c:pt>
                <c:pt idx="2">
                  <c:v>63.967741935483872</c:v>
                </c:pt>
                <c:pt idx="3">
                  <c:v>57.8</c:v>
                </c:pt>
                <c:pt idx="4">
                  <c:v>81.774193548387103</c:v>
                </c:pt>
                <c:pt idx="5">
                  <c:v>82.733333333333334</c:v>
                </c:pt>
                <c:pt idx="6">
                  <c:v>60.677419354838712</c:v>
                </c:pt>
                <c:pt idx="7">
                  <c:v>70.709677419354833</c:v>
                </c:pt>
                <c:pt idx="8">
                  <c:v>53.533333333333331</c:v>
                </c:pt>
                <c:pt idx="9">
                  <c:v>55.58064516129032</c:v>
                </c:pt>
                <c:pt idx="10">
                  <c:v>71.2</c:v>
                </c:pt>
                <c:pt idx="11">
                  <c:v>51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CD1-C74A-BAB5-BADB0171B1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89902319"/>
        <c:axId val="1189898991"/>
      </c:lineChart>
      <c:catAx>
        <c:axId val="1189901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897743"/>
        <c:crosses val="autoZero"/>
        <c:auto val="1"/>
        <c:lblAlgn val="ctr"/>
        <c:lblOffset val="100"/>
        <c:noMultiLvlLbl val="0"/>
      </c:catAx>
      <c:valAx>
        <c:axId val="1189897743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rgbClr val="00B05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rgbClr val="00B050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rgbClr val="00B050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rgbClr val="00B050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rgbClr val="00B050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rgbClr val="00B050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rgbClr val="00B050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2.0671834625322996E-3"/>
              <c:y val="8.15471149278117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rgbClr val="00B050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cross"/>
        <c:minorTickMark val="none"/>
        <c:tickLblPos val="nextTo"/>
        <c:spPr>
          <a:noFill/>
          <a:ln w="19050">
            <a:solidFill>
              <a:srgbClr val="00B05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901903"/>
        <c:crosses val="autoZero"/>
        <c:crossBetween val="between"/>
      </c:valAx>
      <c:valAx>
        <c:axId val="1189898991"/>
        <c:scaling>
          <c:orientation val="minMax"/>
        </c:scaling>
        <c:delete val="0"/>
        <c:axPos val="r"/>
        <c:title>
          <c:tx>
            <c:rich>
              <a:bodyPr rot="0" spcFirstLastPara="1" vertOverflow="ellipsis" wrap="square" anchor="ctr" anchorCtr="1"/>
              <a:lstStyle/>
              <a:p>
                <a:pPr algn="r">
                  <a:defRPr sz="1200" b="0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rgbClr val="7030A0"/>
                    </a:solidFill>
                    <a:latin typeface="+mn-lt"/>
                    <a:cs typeface="Times New Roman" panose="02020603050405020304" pitchFamily="18" charset="0"/>
                  </a:rPr>
                  <a:t>Cloud </a:t>
                </a:r>
              </a:p>
              <a:p>
                <a:pPr algn="r">
                  <a:defRPr sz="1200">
                    <a:solidFill>
                      <a:srgbClr val="7030A0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rgbClr val="7030A0"/>
                    </a:solidFill>
                    <a:latin typeface="+mn-lt"/>
                    <a:cs typeface="Times New Roman" panose="02020603050405020304" pitchFamily="18" charset="0"/>
                  </a:rPr>
                  <a:t>Amount</a:t>
                </a:r>
              </a:p>
              <a:p>
                <a:pPr algn="r">
                  <a:defRPr sz="1200">
                    <a:solidFill>
                      <a:srgbClr val="7030A0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rgbClr val="7030A0"/>
                    </a:solidFill>
                    <a:latin typeface="+mn-lt"/>
                    <a:cs typeface="Times New Roman" panose="02020603050405020304" pitchFamily="18" charset="0"/>
                  </a:rPr>
                  <a:t>(%)</a:t>
                </a:r>
                <a:endParaRPr lang="zh-TW" altLang="en-US" sz="1200">
                  <a:solidFill>
                    <a:srgbClr val="7030A0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89867708396915502"/>
              <c:y val="9.184312661500103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r">
                <a:defRPr sz="1200" b="0" i="0" u="none" strike="noStrike" kern="1200" baseline="0">
                  <a:solidFill>
                    <a:srgbClr val="7030A0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cross"/>
        <c:minorTickMark val="none"/>
        <c:tickLblPos val="nextTo"/>
        <c:spPr>
          <a:noFill/>
          <a:ln w="19050">
            <a:solidFill>
              <a:srgbClr val="7030A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902319"/>
        <c:crosses val="max"/>
        <c:crossBetween val="between"/>
        <c:majorUnit val="15"/>
      </c:valAx>
      <c:catAx>
        <c:axId val="1189902319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8989899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B05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34545842234836927"/>
          <c:y val="0.16301964457410995"/>
          <c:w val="0.38203764064375673"/>
          <c:h val="0.148115289388189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Output Power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7.192833333333333E-2"/>
          <c:y val="0.22263888888888889"/>
          <c:w val="0.89751611111111107"/>
          <c:h val="0.59208130231112688"/>
        </c:manualLayout>
      </c:layout>
      <c:lineChart>
        <c:grouping val="standard"/>
        <c:varyColors val="0"/>
        <c:ser>
          <c:idx val="0"/>
          <c:order val="0"/>
          <c:tx>
            <c:v>summer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winter'!$B$3:$B$98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1</c:v>
                </c:pt>
                <c:pt idx="29">
                  <c:v>2</c:v>
                </c:pt>
                <c:pt idx="30">
                  <c:v>1</c:v>
                </c:pt>
                <c:pt idx="31">
                  <c:v>2</c:v>
                </c:pt>
                <c:pt idx="32">
                  <c:v>1</c:v>
                </c:pt>
                <c:pt idx="33">
                  <c:v>1</c:v>
                </c:pt>
                <c:pt idx="34">
                  <c:v>2</c:v>
                </c:pt>
                <c:pt idx="35">
                  <c:v>3</c:v>
                </c:pt>
                <c:pt idx="36">
                  <c:v>7</c:v>
                </c:pt>
                <c:pt idx="37">
                  <c:v>2</c:v>
                </c:pt>
                <c:pt idx="38">
                  <c:v>4</c:v>
                </c:pt>
                <c:pt idx="39">
                  <c:v>8</c:v>
                </c:pt>
                <c:pt idx="40">
                  <c:v>4</c:v>
                </c:pt>
                <c:pt idx="41">
                  <c:v>4</c:v>
                </c:pt>
                <c:pt idx="42">
                  <c:v>2</c:v>
                </c:pt>
                <c:pt idx="43">
                  <c:v>9</c:v>
                </c:pt>
                <c:pt idx="44">
                  <c:v>4</c:v>
                </c:pt>
                <c:pt idx="45">
                  <c:v>10</c:v>
                </c:pt>
                <c:pt idx="46">
                  <c:v>10</c:v>
                </c:pt>
                <c:pt idx="47">
                  <c:v>10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10</c:v>
                </c:pt>
                <c:pt idx="53">
                  <c:v>3</c:v>
                </c:pt>
                <c:pt idx="54">
                  <c:v>10</c:v>
                </c:pt>
                <c:pt idx="55">
                  <c:v>10</c:v>
                </c:pt>
                <c:pt idx="56">
                  <c:v>11</c:v>
                </c:pt>
                <c:pt idx="57">
                  <c:v>2</c:v>
                </c:pt>
                <c:pt idx="58">
                  <c:v>2</c:v>
                </c:pt>
                <c:pt idx="59">
                  <c:v>9</c:v>
                </c:pt>
                <c:pt idx="60">
                  <c:v>8</c:v>
                </c:pt>
                <c:pt idx="61">
                  <c:v>9</c:v>
                </c:pt>
                <c:pt idx="62">
                  <c:v>2</c:v>
                </c:pt>
                <c:pt idx="63">
                  <c:v>1</c:v>
                </c:pt>
                <c:pt idx="64">
                  <c:v>7</c:v>
                </c:pt>
                <c:pt idx="65">
                  <c:v>5</c:v>
                </c:pt>
                <c:pt idx="66">
                  <c:v>5</c:v>
                </c:pt>
                <c:pt idx="67">
                  <c:v>4</c:v>
                </c:pt>
                <c:pt idx="68">
                  <c:v>1</c:v>
                </c:pt>
                <c:pt idx="69">
                  <c:v>1</c:v>
                </c:pt>
                <c:pt idx="70">
                  <c:v>1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424-B64A-9F4E-CEC8653E43BD}"/>
            </c:ext>
          </c:extLst>
        </c:ser>
        <c:ser>
          <c:idx val="1"/>
          <c:order val="1"/>
          <c:tx>
            <c:v>winter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winter'!$D$3:$D$98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1</c:v>
                </c:pt>
                <c:pt idx="33">
                  <c:v>2</c:v>
                </c:pt>
                <c:pt idx="34">
                  <c:v>2</c:v>
                </c:pt>
                <c:pt idx="35">
                  <c:v>3</c:v>
                </c:pt>
                <c:pt idx="36">
                  <c:v>4</c:v>
                </c:pt>
                <c:pt idx="37">
                  <c:v>2</c:v>
                </c:pt>
                <c:pt idx="38">
                  <c:v>5</c:v>
                </c:pt>
                <c:pt idx="39">
                  <c:v>6</c:v>
                </c:pt>
                <c:pt idx="40">
                  <c:v>6</c:v>
                </c:pt>
                <c:pt idx="41">
                  <c:v>6</c:v>
                </c:pt>
                <c:pt idx="42">
                  <c:v>5</c:v>
                </c:pt>
                <c:pt idx="43">
                  <c:v>9</c:v>
                </c:pt>
                <c:pt idx="44">
                  <c:v>7</c:v>
                </c:pt>
                <c:pt idx="45">
                  <c:v>4</c:v>
                </c:pt>
                <c:pt idx="46">
                  <c:v>4</c:v>
                </c:pt>
                <c:pt idx="47">
                  <c:v>3</c:v>
                </c:pt>
                <c:pt idx="48">
                  <c:v>2</c:v>
                </c:pt>
                <c:pt idx="49">
                  <c:v>4</c:v>
                </c:pt>
                <c:pt idx="50">
                  <c:v>3</c:v>
                </c:pt>
                <c:pt idx="51">
                  <c:v>4</c:v>
                </c:pt>
                <c:pt idx="52">
                  <c:v>3</c:v>
                </c:pt>
                <c:pt idx="53">
                  <c:v>2</c:v>
                </c:pt>
                <c:pt idx="54">
                  <c:v>4</c:v>
                </c:pt>
                <c:pt idx="55">
                  <c:v>4</c:v>
                </c:pt>
                <c:pt idx="56">
                  <c:v>5</c:v>
                </c:pt>
                <c:pt idx="57">
                  <c:v>4</c:v>
                </c:pt>
                <c:pt idx="58">
                  <c:v>3</c:v>
                </c:pt>
                <c:pt idx="59">
                  <c:v>2</c:v>
                </c:pt>
                <c:pt idx="60">
                  <c:v>2</c:v>
                </c:pt>
                <c:pt idx="61">
                  <c:v>2</c:v>
                </c:pt>
                <c:pt idx="62">
                  <c:v>1</c:v>
                </c:pt>
                <c:pt idx="63">
                  <c:v>1</c:v>
                </c:pt>
                <c:pt idx="64">
                  <c:v>1</c:v>
                </c:pt>
                <c:pt idx="65">
                  <c:v>1</c:v>
                </c:pt>
                <c:pt idx="66">
                  <c:v>1</c:v>
                </c:pt>
                <c:pt idx="67">
                  <c:v>1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424-B64A-9F4E-CEC8653E43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8501855"/>
        <c:axId val="1668500607"/>
      </c:lineChart>
      <c:catAx>
        <c:axId val="166850185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484259259259261"/>
              <c:y val="0.93632222222222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0607"/>
        <c:crosses val="autoZero"/>
        <c:auto val="1"/>
        <c:lblAlgn val="ctr"/>
        <c:lblOffset val="100"/>
        <c:tickMarkSkip val="12"/>
        <c:noMultiLvlLbl val="0"/>
      </c:catAx>
      <c:valAx>
        <c:axId val="1668500607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altLang="zh-TW" sz="1200">
                    <a:solidFill>
                      <a:schemeClr val="tx1"/>
                    </a:solidFill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1.2814814814814812E-2"/>
              <c:y val="1.864694444444444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668501855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1276120582014624"/>
          <c:y val="0.22924487131090934"/>
          <c:w val="0.24071493005121933"/>
          <c:h val="0.143629866185758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r>
              <a:rPr lang="en-US" altLang="zh-TW" sz="180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Solar</a:t>
            </a:r>
            <a:r>
              <a:rPr lang="en-US" altLang="zh-TW" sz="1800" baseline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 Irradiance</a:t>
            </a:r>
            <a:endParaRPr lang="zh-TW" altLang="en-US" sz="1800">
              <a:solidFill>
                <a:schemeClr val="tx1"/>
              </a:solidFill>
              <a:latin typeface="+mn-lt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1340114586843953E-2"/>
          <c:y val="0.19224803440466851"/>
          <c:w val="0.88664113483868989"/>
          <c:h val="0.62518799972884387"/>
        </c:manualLayout>
      </c:layout>
      <c:lineChart>
        <c:grouping val="standard"/>
        <c:varyColors val="0"/>
        <c:ser>
          <c:idx val="0"/>
          <c:order val="0"/>
          <c:tx>
            <c:v>summer</c:v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winter'!$C$3:$C$98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0.12</c:v>
                </c:pt>
                <c:pt idx="23">
                  <c:v>4.45</c:v>
                </c:pt>
                <c:pt idx="24">
                  <c:v>12.93</c:v>
                </c:pt>
                <c:pt idx="25">
                  <c:v>29.49</c:v>
                </c:pt>
                <c:pt idx="26">
                  <c:v>44.44</c:v>
                </c:pt>
                <c:pt idx="27">
                  <c:v>143.47999999999999</c:v>
                </c:pt>
                <c:pt idx="28">
                  <c:v>189.8</c:v>
                </c:pt>
                <c:pt idx="29">
                  <c:v>257.26</c:v>
                </c:pt>
                <c:pt idx="30">
                  <c:v>104.26</c:v>
                </c:pt>
                <c:pt idx="31">
                  <c:v>255.45</c:v>
                </c:pt>
                <c:pt idx="32">
                  <c:v>98.96</c:v>
                </c:pt>
                <c:pt idx="33">
                  <c:v>121.33</c:v>
                </c:pt>
                <c:pt idx="34">
                  <c:v>202.78</c:v>
                </c:pt>
                <c:pt idx="35">
                  <c:v>302.83</c:v>
                </c:pt>
                <c:pt idx="36">
                  <c:v>488.13</c:v>
                </c:pt>
                <c:pt idx="37">
                  <c:v>151.80000000000001</c:v>
                </c:pt>
                <c:pt idx="38">
                  <c:v>265.58</c:v>
                </c:pt>
                <c:pt idx="39">
                  <c:v>534.69000000000005</c:v>
                </c:pt>
                <c:pt idx="40">
                  <c:v>296.27999999999997</c:v>
                </c:pt>
                <c:pt idx="41">
                  <c:v>281.48</c:v>
                </c:pt>
                <c:pt idx="42">
                  <c:v>164.13</c:v>
                </c:pt>
                <c:pt idx="43">
                  <c:v>557.28</c:v>
                </c:pt>
                <c:pt idx="44">
                  <c:v>255.47</c:v>
                </c:pt>
                <c:pt idx="45">
                  <c:v>601.28</c:v>
                </c:pt>
                <c:pt idx="46">
                  <c:v>593.92999999999995</c:v>
                </c:pt>
                <c:pt idx="47">
                  <c:v>570.6</c:v>
                </c:pt>
                <c:pt idx="48">
                  <c:v>123.26</c:v>
                </c:pt>
                <c:pt idx="49">
                  <c:v>118.83</c:v>
                </c:pt>
                <c:pt idx="50">
                  <c:v>111</c:v>
                </c:pt>
                <c:pt idx="51">
                  <c:v>131.97999999999999</c:v>
                </c:pt>
                <c:pt idx="52">
                  <c:v>570.79999999999995</c:v>
                </c:pt>
                <c:pt idx="53">
                  <c:v>205.63</c:v>
                </c:pt>
                <c:pt idx="54">
                  <c:v>565.83000000000004</c:v>
                </c:pt>
                <c:pt idx="55">
                  <c:v>618.54999999999995</c:v>
                </c:pt>
                <c:pt idx="56">
                  <c:v>581.17999999999995</c:v>
                </c:pt>
                <c:pt idx="57">
                  <c:v>143.72999999999999</c:v>
                </c:pt>
                <c:pt idx="58">
                  <c:v>124.38</c:v>
                </c:pt>
                <c:pt idx="59">
                  <c:v>502.43</c:v>
                </c:pt>
                <c:pt idx="60">
                  <c:v>484.82</c:v>
                </c:pt>
                <c:pt idx="61">
                  <c:v>479.03</c:v>
                </c:pt>
                <c:pt idx="62">
                  <c:v>168.85</c:v>
                </c:pt>
                <c:pt idx="63">
                  <c:v>112.92</c:v>
                </c:pt>
                <c:pt idx="64">
                  <c:v>407.56</c:v>
                </c:pt>
                <c:pt idx="65">
                  <c:v>276.17</c:v>
                </c:pt>
                <c:pt idx="66">
                  <c:v>346.06</c:v>
                </c:pt>
                <c:pt idx="67">
                  <c:v>274.89</c:v>
                </c:pt>
                <c:pt idx="68">
                  <c:v>69.3</c:v>
                </c:pt>
                <c:pt idx="69">
                  <c:v>117.28</c:v>
                </c:pt>
                <c:pt idx="70">
                  <c:v>58.18</c:v>
                </c:pt>
                <c:pt idx="71">
                  <c:v>53.1</c:v>
                </c:pt>
                <c:pt idx="72">
                  <c:v>47.09</c:v>
                </c:pt>
                <c:pt idx="73">
                  <c:v>41.52</c:v>
                </c:pt>
                <c:pt idx="74">
                  <c:v>79.42</c:v>
                </c:pt>
                <c:pt idx="75">
                  <c:v>19.39</c:v>
                </c:pt>
                <c:pt idx="76">
                  <c:v>6.83</c:v>
                </c:pt>
                <c:pt idx="77">
                  <c:v>1.4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6EE-4348-870E-9EA9362F25F1}"/>
            </c:ext>
          </c:extLst>
        </c:ser>
        <c:ser>
          <c:idx val="1"/>
          <c:order val="1"/>
          <c:tx>
            <c:v>winter</c:v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numRef>
              <c:f>'summer vs winter'!$A$3:$A$98</c:f>
              <c:numCache>
                <c:formatCode>h:mm</c:formatCode>
                <c:ptCount val="96"/>
                <c:pt idx="0">
                  <c:v>0</c:v>
                </c:pt>
                <c:pt idx="1">
                  <c:v>1.0416666666666666E-2</c:v>
                </c:pt>
                <c:pt idx="2">
                  <c:v>2.0833333333333301E-2</c:v>
                </c:pt>
                <c:pt idx="3">
                  <c:v>3.125E-2</c:v>
                </c:pt>
                <c:pt idx="4">
                  <c:v>4.1666666666666699E-2</c:v>
                </c:pt>
                <c:pt idx="5">
                  <c:v>5.2083333333333301E-2</c:v>
                </c:pt>
                <c:pt idx="6">
                  <c:v>6.25E-2</c:v>
                </c:pt>
                <c:pt idx="7">
                  <c:v>7.2916666666666699E-2</c:v>
                </c:pt>
                <c:pt idx="8">
                  <c:v>8.3333333333333301E-2</c:v>
                </c:pt>
                <c:pt idx="9">
                  <c:v>9.375E-2</c:v>
                </c:pt>
                <c:pt idx="10">
                  <c:v>0.104166666666667</c:v>
                </c:pt>
                <c:pt idx="11">
                  <c:v>0.114583333333333</c:v>
                </c:pt>
                <c:pt idx="12">
                  <c:v>0.125</c:v>
                </c:pt>
                <c:pt idx="13">
                  <c:v>0.13541666666666699</c:v>
                </c:pt>
                <c:pt idx="14">
                  <c:v>0.14583333333333301</c:v>
                </c:pt>
                <c:pt idx="15">
                  <c:v>0.15625</c:v>
                </c:pt>
                <c:pt idx="16">
                  <c:v>0.16666666666666699</c:v>
                </c:pt>
                <c:pt idx="17">
                  <c:v>0.17708333333333301</c:v>
                </c:pt>
                <c:pt idx="18">
                  <c:v>0.1875</c:v>
                </c:pt>
                <c:pt idx="19">
                  <c:v>0.19791666666666699</c:v>
                </c:pt>
                <c:pt idx="20">
                  <c:v>0.20833333333333301</c:v>
                </c:pt>
                <c:pt idx="21">
                  <c:v>0.21875</c:v>
                </c:pt>
                <c:pt idx="22">
                  <c:v>0.22916666666666699</c:v>
                </c:pt>
                <c:pt idx="23">
                  <c:v>0.23958333333333301</c:v>
                </c:pt>
                <c:pt idx="24">
                  <c:v>0.25</c:v>
                </c:pt>
                <c:pt idx="25">
                  <c:v>0.26041666666666702</c:v>
                </c:pt>
                <c:pt idx="26">
                  <c:v>0.27083333333333298</c:v>
                </c:pt>
                <c:pt idx="27">
                  <c:v>0.28125</c:v>
                </c:pt>
                <c:pt idx="28">
                  <c:v>0.29166666666666702</c:v>
                </c:pt>
                <c:pt idx="29">
                  <c:v>0.30208333333333298</c:v>
                </c:pt>
                <c:pt idx="30">
                  <c:v>0.3125</c:v>
                </c:pt>
                <c:pt idx="31">
                  <c:v>0.32291666666666702</c:v>
                </c:pt>
                <c:pt idx="32">
                  <c:v>0.33333333333333298</c:v>
                </c:pt>
                <c:pt idx="33">
                  <c:v>0.34375</c:v>
                </c:pt>
                <c:pt idx="34">
                  <c:v>0.35416666666666702</c:v>
                </c:pt>
                <c:pt idx="35">
                  <c:v>0.36458333333333298</c:v>
                </c:pt>
                <c:pt idx="36">
                  <c:v>0.375</c:v>
                </c:pt>
                <c:pt idx="37">
                  <c:v>0.38541666666666702</c:v>
                </c:pt>
                <c:pt idx="38">
                  <c:v>0.39583333333333298</c:v>
                </c:pt>
                <c:pt idx="39">
                  <c:v>0.40625</c:v>
                </c:pt>
                <c:pt idx="40">
                  <c:v>0.41666666666666702</c:v>
                </c:pt>
                <c:pt idx="41">
                  <c:v>0.42708333333333298</c:v>
                </c:pt>
                <c:pt idx="42">
                  <c:v>0.4375</c:v>
                </c:pt>
                <c:pt idx="43">
                  <c:v>0.44791666666666702</c:v>
                </c:pt>
                <c:pt idx="44">
                  <c:v>0.45833333333333298</c:v>
                </c:pt>
                <c:pt idx="45">
                  <c:v>0.46875</c:v>
                </c:pt>
                <c:pt idx="46">
                  <c:v>0.47916666666666702</c:v>
                </c:pt>
                <c:pt idx="47">
                  <c:v>0.48958333333333298</c:v>
                </c:pt>
                <c:pt idx="48">
                  <c:v>0.5</c:v>
                </c:pt>
                <c:pt idx="49">
                  <c:v>0.51041666666666696</c:v>
                </c:pt>
                <c:pt idx="50">
                  <c:v>0.52083333333333304</c:v>
                </c:pt>
                <c:pt idx="51">
                  <c:v>0.53125</c:v>
                </c:pt>
                <c:pt idx="52">
                  <c:v>0.54166666666666696</c:v>
                </c:pt>
                <c:pt idx="53">
                  <c:v>0.55208333333333304</c:v>
                </c:pt>
                <c:pt idx="54">
                  <c:v>0.5625</c:v>
                </c:pt>
                <c:pt idx="55">
                  <c:v>0.57291666666666696</c:v>
                </c:pt>
                <c:pt idx="56">
                  <c:v>0.58333333333333304</c:v>
                </c:pt>
                <c:pt idx="57">
                  <c:v>0.59375</c:v>
                </c:pt>
                <c:pt idx="58">
                  <c:v>0.60416666666666696</c:v>
                </c:pt>
                <c:pt idx="59">
                  <c:v>0.61458333333333304</c:v>
                </c:pt>
                <c:pt idx="60">
                  <c:v>0.625</c:v>
                </c:pt>
                <c:pt idx="61">
                  <c:v>0.63541666666666696</c:v>
                </c:pt>
                <c:pt idx="62">
                  <c:v>0.64583333333333304</c:v>
                </c:pt>
                <c:pt idx="63">
                  <c:v>0.65625</c:v>
                </c:pt>
                <c:pt idx="64">
                  <c:v>0.66666666666666696</c:v>
                </c:pt>
                <c:pt idx="65">
                  <c:v>0.67708333333333304</c:v>
                </c:pt>
                <c:pt idx="66">
                  <c:v>0.6875</c:v>
                </c:pt>
                <c:pt idx="67">
                  <c:v>0.69791666666666696</c:v>
                </c:pt>
                <c:pt idx="68">
                  <c:v>0.70833333333333304</c:v>
                </c:pt>
                <c:pt idx="69">
                  <c:v>0.71875</c:v>
                </c:pt>
                <c:pt idx="70">
                  <c:v>0.72916666666666696</c:v>
                </c:pt>
                <c:pt idx="71">
                  <c:v>0.73958333333333304</c:v>
                </c:pt>
                <c:pt idx="72">
                  <c:v>0.75</c:v>
                </c:pt>
                <c:pt idx="73">
                  <c:v>0.76041666666666696</c:v>
                </c:pt>
                <c:pt idx="74">
                  <c:v>0.77083333333333304</c:v>
                </c:pt>
                <c:pt idx="75">
                  <c:v>0.78125</c:v>
                </c:pt>
                <c:pt idx="76">
                  <c:v>0.79166666666666696</c:v>
                </c:pt>
                <c:pt idx="77">
                  <c:v>0.80208333333333304</c:v>
                </c:pt>
                <c:pt idx="78">
                  <c:v>0.8125</c:v>
                </c:pt>
                <c:pt idx="79">
                  <c:v>0.82291666666666696</c:v>
                </c:pt>
                <c:pt idx="80">
                  <c:v>0.83333333333333304</c:v>
                </c:pt>
                <c:pt idx="81">
                  <c:v>0.84375</c:v>
                </c:pt>
                <c:pt idx="82">
                  <c:v>0.85416666666666696</c:v>
                </c:pt>
                <c:pt idx="83">
                  <c:v>0.86458333333333304</c:v>
                </c:pt>
                <c:pt idx="84">
                  <c:v>0.875</c:v>
                </c:pt>
                <c:pt idx="85">
                  <c:v>0.88541666666666696</c:v>
                </c:pt>
                <c:pt idx="86">
                  <c:v>0.89583333333333304</c:v>
                </c:pt>
                <c:pt idx="87">
                  <c:v>0.90625</c:v>
                </c:pt>
                <c:pt idx="88">
                  <c:v>0.91666666666666696</c:v>
                </c:pt>
                <c:pt idx="89">
                  <c:v>0.92708333333333304</c:v>
                </c:pt>
                <c:pt idx="90">
                  <c:v>0.9375</c:v>
                </c:pt>
                <c:pt idx="91">
                  <c:v>0.94791666666666696</c:v>
                </c:pt>
                <c:pt idx="92">
                  <c:v>0.95833333333333304</c:v>
                </c:pt>
                <c:pt idx="93">
                  <c:v>0.96875</c:v>
                </c:pt>
                <c:pt idx="94">
                  <c:v>0.97916666666666696</c:v>
                </c:pt>
                <c:pt idx="95">
                  <c:v>0.98958333333333404</c:v>
                </c:pt>
              </c:numCache>
            </c:numRef>
          </c:cat>
          <c:val>
            <c:numRef>
              <c:f>'summer vs winter'!$E$3:$E$98</c:f>
              <c:numCache>
                <c:formatCode>General</c:formatCode>
                <c:ptCount val="9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6.08</c:v>
                </c:pt>
                <c:pt idx="29">
                  <c:v>8.08</c:v>
                </c:pt>
                <c:pt idx="30">
                  <c:v>15.58</c:v>
                </c:pt>
                <c:pt idx="31">
                  <c:v>49.59</c:v>
                </c:pt>
                <c:pt idx="32">
                  <c:v>81.31</c:v>
                </c:pt>
                <c:pt idx="33">
                  <c:v>171.93</c:v>
                </c:pt>
                <c:pt idx="34">
                  <c:v>214.63</c:v>
                </c:pt>
                <c:pt idx="35">
                  <c:v>246.23</c:v>
                </c:pt>
                <c:pt idx="36">
                  <c:v>263.14</c:v>
                </c:pt>
                <c:pt idx="37">
                  <c:v>140.72</c:v>
                </c:pt>
                <c:pt idx="38">
                  <c:v>340.73</c:v>
                </c:pt>
                <c:pt idx="39">
                  <c:v>365.49</c:v>
                </c:pt>
                <c:pt idx="40">
                  <c:v>389.8</c:v>
                </c:pt>
                <c:pt idx="41">
                  <c:v>359.88</c:v>
                </c:pt>
                <c:pt idx="42">
                  <c:v>326.14999999999998</c:v>
                </c:pt>
                <c:pt idx="43">
                  <c:v>469.12</c:v>
                </c:pt>
                <c:pt idx="44">
                  <c:v>410.97</c:v>
                </c:pt>
                <c:pt idx="45">
                  <c:v>255.25</c:v>
                </c:pt>
                <c:pt idx="46">
                  <c:v>251.13</c:v>
                </c:pt>
                <c:pt idx="47">
                  <c:v>218.55</c:v>
                </c:pt>
                <c:pt idx="48">
                  <c:v>153.84</c:v>
                </c:pt>
                <c:pt idx="49">
                  <c:v>255.53</c:v>
                </c:pt>
                <c:pt idx="50">
                  <c:v>209.6</c:v>
                </c:pt>
                <c:pt idx="51">
                  <c:v>273.66000000000003</c:v>
                </c:pt>
                <c:pt idx="52">
                  <c:v>196.46</c:v>
                </c:pt>
                <c:pt idx="53">
                  <c:v>144.66</c:v>
                </c:pt>
                <c:pt idx="54">
                  <c:v>236.76</c:v>
                </c:pt>
                <c:pt idx="55">
                  <c:v>225.88</c:v>
                </c:pt>
                <c:pt idx="56">
                  <c:v>279.89</c:v>
                </c:pt>
                <c:pt idx="57">
                  <c:v>235.73</c:v>
                </c:pt>
                <c:pt idx="58">
                  <c:v>196.91</c:v>
                </c:pt>
                <c:pt idx="59">
                  <c:v>158.69</c:v>
                </c:pt>
                <c:pt idx="60">
                  <c:v>160.32</c:v>
                </c:pt>
                <c:pt idx="61">
                  <c:v>142.69999999999999</c:v>
                </c:pt>
                <c:pt idx="62">
                  <c:v>81.430000000000007</c:v>
                </c:pt>
                <c:pt idx="63">
                  <c:v>82.42</c:v>
                </c:pt>
                <c:pt idx="64">
                  <c:v>75.67</c:v>
                </c:pt>
                <c:pt idx="65">
                  <c:v>62.85</c:v>
                </c:pt>
                <c:pt idx="66">
                  <c:v>70.599999999999994</c:v>
                </c:pt>
                <c:pt idx="67">
                  <c:v>67.28</c:v>
                </c:pt>
                <c:pt idx="68">
                  <c:v>34.72</c:v>
                </c:pt>
                <c:pt idx="69">
                  <c:v>24.89</c:v>
                </c:pt>
                <c:pt idx="70">
                  <c:v>10.43</c:v>
                </c:pt>
                <c:pt idx="71">
                  <c:v>5.63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6EE-4348-870E-9EA9362F25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5283967"/>
        <c:axId val="1845281471"/>
      </c:lineChart>
      <c:catAx>
        <c:axId val="1845283967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u="none" strike="noStrike" baseline="0">
                    <a:effectLst/>
                    <a:latin typeface="+mn-lt"/>
                  </a:rPr>
                  <a:t>Hong Kong time (hour)</a:t>
                </a:r>
                <a:endParaRPr lang="zh-TW" altLang="en-US" sz="1200">
                  <a:solidFill>
                    <a:schemeClr val="tx1"/>
                  </a:solidFill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0.36991574074074079"/>
              <c:y val="0.9326550000000000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h:mm" sourceLinked="1"/>
        <c:majorTickMark val="cross"/>
        <c:minorTickMark val="none"/>
        <c:tickLblPos val="nextTo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1471"/>
        <c:crosses val="autoZero"/>
        <c:auto val="1"/>
        <c:lblAlgn val="ctr"/>
        <c:lblOffset val="100"/>
        <c:tickMarkSkip val="12"/>
        <c:noMultiLvlLbl val="0"/>
      </c:catAx>
      <c:valAx>
        <c:axId val="1845281471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Solar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Irradiance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(W m</a:t>
                </a:r>
                <a:r>
                  <a:rPr lang="en-US" altLang="zh-TW" sz="1200" b="0" i="0" baseline="3000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-</a:t>
                </a: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²)</a:t>
                </a:r>
              </a:p>
            </c:rich>
          </c:tx>
          <c:layout>
            <c:manualLayout>
              <c:xMode val="edge"/>
              <c:yMode val="edge"/>
              <c:x val="1.2970168612191959E-2"/>
              <c:y val="1.422133930489793E-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45283967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000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8969657975632426"/>
          <c:y val="0.19425413082368298"/>
          <c:w val="0.26392720365207267"/>
          <c:h val="0.108983543345355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800" b="0" i="0" baseline="0">
                <a:solidFill>
                  <a:schemeClr val="tx1"/>
                </a:solidFill>
                <a:effectLst/>
              </a:rPr>
              <a:t>Average Output Power </a:t>
            </a:r>
            <a:endParaRPr lang="en-US" sz="1800">
              <a:solidFill>
                <a:schemeClr val="tx1"/>
              </a:solidFill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8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724783820627073E-2"/>
          <c:y val="0.26845134472398313"/>
          <c:w val="0.89310138558261609"/>
          <c:h val="0.63520068575221145"/>
        </c:manualLayout>
      </c:layout>
      <c:barChart>
        <c:barDir val="col"/>
        <c:grouping val="clustered"/>
        <c:varyColors val="0"/>
        <c:ser>
          <c:idx val="0"/>
          <c:order val="0"/>
          <c:tx>
            <c:v>average output power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'output vs weather'!$C$6:$C$17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'output vs weather'!$E$6:$E$17</c:f>
              <c:numCache>
                <c:formatCode>0.00</c:formatCode>
                <c:ptCount val="12"/>
                <c:pt idx="0">
                  <c:v>3.662414131501472</c:v>
                </c:pt>
                <c:pt idx="1">
                  <c:v>3.8806419257773319</c:v>
                </c:pt>
                <c:pt idx="2">
                  <c:v>4.4291465378421897</c:v>
                </c:pt>
                <c:pt idx="3">
                  <c:v>5.0385826771653539</c:v>
                </c:pt>
                <c:pt idx="4">
                  <c:v>3.8617693522906795</c:v>
                </c:pt>
                <c:pt idx="5">
                  <c:v>3.9083790133124512</c:v>
                </c:pt>
                <c:pt idx="6">
                  <c:v>4.5858585858585856</c:v>
                </c:pt>
                <c:pt idx="7">
                  <c:v>4.2544000000000004</c:v>
                </c:pt>
                <c:pt idx="8">
                  <c:v>5.2305246422893479</c:v>
                </c:pt>
                <c:pt idx="9">
                  <c:v>5.2859517871986696</c:v>
                </c:pt>
                <c:pt idx="10">
                  <c:v>3.1598864711447492</c:v>
                </c:pt>
                <c:pt idx="11">
                  <c:v>4.9136150234741782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D0-9743-85DF-9314508F2B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9901903"/>
        <c:axId val="1189897743"/>
      </c:barChart>
      <c:catAx>
        <c:axId val="11899019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897743"/>
        <c:crosses val="autoZero"/>
        <c:auto val="1"/>
        <c:lblAlgn val="ctr"/>
        <c:lblOffset val="100"/>
        <c:noMultiLvlLbl val="0"/>
      </c:catAx>
      <c:valAx>
        <c:axId val="1189897743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 algn="l"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Output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Power </a:t>
                </a:r>
              </a:p>
              <a:p>
                <a:pPr algn="l">
                  <a:defRPr sz="1200">
                    <a:solidFill>
                      <a:schemeClr val="tx1"/>
                    </a:solidFill>
                    <a:cs typeface="Times New Roman" panose="02020603050405020304" pitchFamily="18" charset="0"/>
                  </a:defRPr>
                </a:pPr>
                <a:r>
                  <a:rPr lang="en-US" sz="1200" b="0" i="0" baseline="0">
                    <a:solidFill>
                      <a:schemeClr val="tx1"/>
                    </a:solidFill>
                    <a:effectLst/>
                    <a:latin typeface="+mn-lt"/>
                    <a:cs typeface="Times New Roman" panose="02020603050405020304" pitchFamily="18" charset="0"/>
                  </a:rPr>
                  <a:t>(kW)</a:t>
                </a:r>
                <a:endParaRPr lang="en-US" sz="1200">
                  <a:solidFill>
                    <a:schemeClr val="tx1"/>
                  </a:solidFill>
                  <a:effectLst/>
                  <a:latin typeface="+mn-lt"/>
                  <a:cs typeface="Times New Roman" panose="02020603050405020304" pitchFamily="18" charset="0"/>
                </a:endParaRPr>
              </a:p>
            </c:rich>
          </c:tx>
          <c:layout>
            <c:manualLayout>
              <c:xMode val="edge"/>
              <c:yMode val="edge"/>
              <c:x val="2.0671834625322996E-3"/>
              <c:y val="8.154711492781172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wrap="square" anchor="ctr" anchorCtr="1"/>
            <a:lstStyle/>
            <a:p>
              <a:pPr algn="l">
                <a:defRPr sz="12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Times New Roman" panose="02020603050405020304" pitchFamily="18" charset="0"/>
                </a:defRPr>
              </a:pPr>
              <a:endParaRPr lang="en-US"/>
            </a:p>
          </c:txPr>
        </c:title>
        <c:numFmt formatCode="0" sourceLinked="0"/>
        <c:majorTickMark val="cross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1899019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25400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B28AD-005F-D945-BCA1-3984FCF73C79}" type="datetimeFigureOut">
              <a:rPr lang="en-US" smtClean="0"/>
              <a:t>9/20/23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53FBCE-198F-534D-B36F-13367433DC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16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53FBCE-198F-534D-B36F-13367433DCB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84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9200"/>
            <a:ext cx="9144000" cy="1450504"/>
          </a:xfrm>
        </p:spPr>
        <p:txBody>
          <a:bodyPr anchor="b"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16287"/>
            <a:ext cx="9144000" cy="450978"/>
          </a:xfrm>
        </p:spPr>
        <p:txBody>
          <a:bodyPr>
            <a:normAutofit/>
          </a:bodyPr>
          <a:lstStyle>
            <a:lvl1pPr marL="0" indent="0" algn="ctr"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71E29-799F-224F-AA2B-96064BF0F692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596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10473-6E62-F04E-AE9E-01F6C93B2952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16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56F40-C077-1240-BD2A-34C4EAEF8A09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6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141" y="192131"/>
            <a:ext cx="8814486" cy="483372"/>
          </a:xfrm>
        </p:spPr>
        <p:txBody>
          <a:bodyPr>
            <a:normAutofit/>
          </a:bodyPr>
          <a:lstStyle>
            <a:lvl1pPr algn="ctr">
              <a:defRPr sz="2800"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40257"/>
            <a:ext cx="10515600" cy="435133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1CC7-30B9-6248-9F54-5226B8DBF421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90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881959"/>
          </a:xfrm>
        </p:spPr>
        <p:txBody>
          <a:bodyPr anchor="b"/>
          <a:lstStyle>
            <a:lvl1pPr algn="ctr">
              <a:defRPr sz="40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591697"/>
            <a:ext cx="10515600" cy="97107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75929-FFBB-544A-A283-AD0B0F176F2E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52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40257"/>
            <a:ext cx="5181600" cy="435133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40257"/>
            <a:ext cx="5181600" cy="435133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65BC6-AF47-0444-BBEE-9ED6E1907AFA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1598141" y="192131"/>
            <a:ext cx="8814486" cy="4833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9323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7634E-81AE-F44D-895F-CAE101FF852A}" type="datetime1">
              <a:rPr lang="en-HK" smtClean="0"/>
              <a:t>20/9/2023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91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BEB39-626B-CA4F-83F3-84CF5BAE84DA}" type="datetime1">
              <a:rPr lang="en-HK" smtClean="0"/>
              <a:t>20/9/2023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07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3E78-65CF-6C40-B64B-4BA2C4A5B242}" type="datetime1">
              <a:rPr lang="en-HK" smtClean="0"/>
              <a:t>20/9/2023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541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6737-82FD-584F-810B-58F449F23E32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501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16244-B8A8-6F4A-9BFE-6D13379075AA}" type="datetime1">
              <a:rPr lang="en-HK" smtClean="0"/>
              <a:t>20/9/2023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18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552D3-DB81-4E41-A1C0-F9012CDD672C}" type="datetime1">
              <a:rPr lang="en-HK" smtClean="0"/>
              <a:t>20/9/2023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154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92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hko.gov.hk/tc/cis/dailyElement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hko.gov.hk/tc/cis/dailyElement.ht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hko.gov.hk/tc/cis/dailyElement.htm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e.emsd.gov.hk/english/gen/4S/4S.html" TargetMode="External"/><Relationship Id="rId2" Type="http://schemas.openxmlformats.org/officeDocument/2006/relationships/hyperlink" Target="https://youtu.be/BQ6pBcKhkk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>
                <a:cs typeface="Times New Roman"/>
              </a:rPr>
              <a:t>Kit 4 </a:t>
            </a:r>
            <a:br>
              <a:rPr lang="en-US" b="1">
                <a:cs typeface="Times New Roman" panose="02020603050405020304" pitchFamily="18" charset="0"/>
              </a:rPr>
            </a:br>
            <a:r>
              <a:rPr lang="en-US" altLang="zh-TW" b="1">
                <a:ea typeface="新細明體"/>
                <a:cs typeface="Times New Roman"/>
              </a:rPr>
              <a:t>Weather, Seasons &amp; Solar Panels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>
                <a:ea typeface="Open Sans" panose="020B0606030504020204" pitchFamily="34" charset="0"/>
                <a:cs typeface="Open Sans" panose="020B0606030504020204" pitchFamily="34" charset="0"/>
              </a:rPr>
              <a:t>Solar Harvest Educational Kit S1-3</a:t>
            </a:r>
          </a:p>
        </p:txBody>
      </p:sp>
      <p:pic>
        <p:nvPicPr>
          <p:cNvPr id="4" name="Picture 3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C2A7091A-9D1E-327B-E372-D7BCFAE24E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13" y="3756056"/>
            <a:ext cx="2582876" cy="450978"/>
          </a:xfrm>
          <a:prstGeom prst="rect">
            <a:avLst/>
          </a:prstGeom>
        </p:spPr>
      </p:pic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0779FD3C-1028-AD4C-A159-2CEA256E2A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817" y="3756056"/>
            <a:ext cx="1574604" cy="492854"/>
          </a:xfrm>
          <a:prstGeom prst="rect">
            <a:avLst/>
          </a:prstGeom>
        </p:spPr>
      </p:pic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19CFEDE-4B0A-0170-63B0-EA9B5B008BE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37" y="3705583"/>
            <a:ext cx="3255877" cy="621755"/>
          </a:xfrm>
          <a:prstGeom prst="rect">
            <a:avLst/>
          </a:prstGeom>
        </p:spPr>
      </p:pic>
      <p:pic>
        <p:nvPicPr>
          <p:cNvPr id="8" name="Picture 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B152BC9-5776-929E-B4A4-AE2AEE1B37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878" y="3705584"/>
            <a:ext cx="3255877" cy="62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52979-2BFD-87EC-C407-C27DB3B39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Experiment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81F7561-FFE6-183E-639F-BC9040F8D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113" y="1681843"/>
            <a:ext cx="5983804" cy="3817622"/>
          </a:xfrm>
        </p:spPr>
        <p:txBody>
          <a:bodyPr/>
          <a:lstStyle/>
          <a:p>
            <a:r>
              <a:rPr lang="en-US"/>
              <a:t>Fixed smartphone (light meter) measures illuminance (in lux)</a:t>
            </a:r>
          </a:p>
          <a:p>
            <a:r>
              <a:rPr lang="en-US"/>
              <a:t>Another smartphone (light source) fixed on a metal arm that can be rotated about the light sensor of the first one</a:t>
            </a:r>
          </a:p>
          <a:p>
            <a:r>
              <a:rPr lang="en-US"/>
              <a:t>Angle of rotation measured by a protractor</a:t>
            </a:r>
          </a:p>
          <a:p>
            <a:r>
              <a:rPr lang="en-US"/>
              <a:t>Plot illuminance vs angle of incidence</a:t>
            </a:r>
          </a:p>
        </p:txBody>
      </p:sp>
      <p:grpSp>
        <p:nvGrpSpPr>
          <p:cNvPr id="11" name="群組 10"/>
          <p:cNvGrpSpPr/>
          <p:nvPr/>
        </p:nvGrpSpPr>
        <p:grpSpPr>
          <a:xfrm>
            <a:off x="6685917" y="1358535"/>
            <a:ext cx="5383865" cy="4363996"/>
            <a:chOff x="6685917" y="1358535"/>
            <a:chExt cx="5383865" cy="4363996"/>
          </a:xfrm>
        </p:grpSpPr>
        <p:sp>
          <p:nvSpPr>
            <p:cNvPr id="10" name="矩形 9"/>
            <p:cNvSpPr/>
            <p:nvPr/>
          </p:nvSpPr>
          <p:spPr>
            <a:xfrm>
              <a:off x="6685917" y="1358535"/>
              <a:ext cx="5383865" cy="4363996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群組 3">
              <a:extLst>
                <a:ext uri="{FF2B5EF4-FFF2-40B4-BE49-F238E27FC236}">
                  <a16:creationId xmlns:a16="http://schemas.microsoft.com/office/drawing/2014/main" id="{E7B76E44-5096-7902-8291-85411CE2406F}"/>
                </a:ext>
              </a:extLst>
            </p:cNvPr>
            <p:cNvGrpSpPr/>
            <p:nvPr/>
          </p:nvGrpSpPr>
          <p:grpSpPr>
            <a:xfrm>
              <a:off x="6822004" y="1358535"/>
              <a:ext cx="4738173" cy="4140930"/>
              <a:chOff x="7148986" y="1117106"/>
              <a:chExt cx="4738173" cy="4140930"/>
            </a:xfrm>
            <a:solidFill>
              <a:schemeClr val="bg1"/>
            </a:solidFill>
          </p:grpSpPr>
          <p:pic>
            <p:nvPicPr>
              <p:cNvPr id="4" name="內容版面配置區 3">
                <a:extLst>
                  <a:ext uri="{FF2B5EF4-FFF2-40B4-BE49-F238E27FC236}">
                    <a16:creationId xmlns:a16="http://schemas.microsoft.com/office/drawing/2014/main" id="{2B9E9ACA-5C42-C971-FFF7-FDC6984E0E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48986" y="1752881"/>
                <a:ext cx="4738173" cy="3505155"/>
              </a:xfrm>
              <a:prstGeom prst="rect">
                <a:avLst/>
              </a:prstGeom>
              <a:grpFill/>
            </p:spPr>
          </p:pic>
          <p:sp>
            <p:nvSpPr>
              <p:cNvPr id="5" name="文字方塊 4">
                <a:extLst>
                  <a:ext uri="{FF2B5EF4-FFF2-40B4-BE49-F238E27FC236}">
                    <a16:creationId xmlns:a16="http://schemas.microsoft.com/office/drawing/2014/main" id="{F2C075F2-F592-F8F0-0B2A-E6C5B03D81E2}"/>
                  </a:ext>
                </a:extLst>
              </p:cNvPr>
              <p:cNvSpPr txBox="1"/>
              <p:nvPr/>
            </p:nvSpPr>
            <p:spPr>
              <a:xfrm>
                <a:off x="7822522" y="1117106"/>
                <a:ext cx="141346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smartphone </a:t>
                </a:r>
              </a:p>
              <a:p>
                <a:pPr algn="ctr"/>
                <a:r>
                  <a:rPr lang="en-US" dirty="0"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(light source)</a:t>
                </a:r>
              </a:p>
            </p:txBody>
          </p:sp>
          <p:sp>
            <p:nvSpPr>
              <p:cNvPr id="6" name="文字方塊 5">
                <a:extLst>
                  <a:ext uri="{FF2B5EF4-FFF2-40B4-BE49-F238E27FC236}">
                    <a16:creationId xmlns:a16="http://schemas.microsoft.com/office/drawing/2014/main" id="{E6FE99D7-4008-8F4E-5069-3470C8AC76E1}"/>
                  </a:ext>
                </a:extLst>
              </p:cNvPr>
              <p:cNvSpPr txBox="1"/>
              <p:nvPr/>
            </p:nvSpPr>
            <p:spPr>
              <a:xfrm>
                <a:off x="7865610" y="4437768"/>
                <a:ext cx="138210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smartphone </a:t>
                </a:r>
              </a:p>
              <a:p>
                <a:pPr algn="ctr"/>
                <a:r>
                  <a:rPr lang="en-US" dirty="0"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(light meter)</a:t>
                </a:r>
              </a:p>
            </p:txBody>
          </p:sp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0675B6B6-33C0-DE17-18D0-598091CB860B}"/>
                  </a:ext>
                </a:extLst>
              </p:cNvPr>
              <p:cNvSpPr txBox="1"/>
              <p:nvPr/>
            </p:nvSpPr>
            <p:spPr>
              <a:xfrm>
                <a:off x="10529889" y="3505458"/>
                <a:ext cx="11918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protractor </a:t>
                </a:r>
              </a:p>
            </p:txBody>
          </p:sp>
        </p:grpSp>
      </p:grpSp>
      <p:pic>
        <p:nvPicPr>
          <p:cNvPr id="9" name="Google Shape;386;p16">
            <a:extLst>
              <a:ext uri="{FF2B5EF4-FFF2-40B4-BE49-F238E27FC236}">
                <a16:creationId xmlns:a16="http://schemas.microsoft.com/office/drawing/2014/main" id="{4380672A-6320-D15B-3A6C-00D885EC82D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024015" y="3635863"/>
            <a:ext cx="1543563" cy="208666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4D01CD0C-76E4-2C0D-CF95-625EC93AB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19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8F29F-31FF-17E7-1D22-C56597912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Fair Test</a:t>
            </a: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15017D45-3AB7-4DB6-DCAE-F8D2A164E187}"/>
              </a:ext>
            </a:extLst>
          </p:cNvPr>
          <p:cNvSpPr/>
          <p:nvPr/>
        </p:nvSpPr>
        <p:spPr>
          <a:xfrm>
            <a:off x="3182767" y="1519282"/>
            <a:ext cx="7519988" cy="1171969"/>
          </a:xfrm>
          <a:prstGeom prst="wedgeRoundRectCallout">
            <a:avLst>
              <a:gd name="adj1" fmla="val -61073"/>
              <a:gd name="adj2" fmla="val 14536"/>
              <a:gd name="adj3" fmla="val 16667"/>
            </a:avLst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Study the effect of </a:t>
            </a:r>
            <a:r>
              <a:rPr lang="en-US" sz="2000" b="1" u="sng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ONE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factor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at a time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Keep all other factors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control variables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 the same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Compare the outcome (</a:t>
            </a:r>
            <a:r>
              <a:rPr lang="en-US" sz="2000" b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dependent variable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</p:txBody>
      </p:sp>
      <p:pic>
        <p:nvPicPr>
          <p:cNvPr id="5" name="Google Shape;1154;p30">
            <a:extLst>
              <a:ext uri="{FF2B5EF4-FFF2-40B4-BE49-F238E27FC236}">
                <a16:creationId xmlns:a16="http://schemas.microsoft.com/office/drawing/2014/main" id="{D4CBD9A9-DCD7-9B91-9396-D887C0170C9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8655" y="1545269"/>
            <a:ext cx="1928287" cy="184232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表格 3">
            <a:extLst>
              <a:ext uri="{FF2B5EF4-FFF2-40B4-BE49-F238E27FC236}">
                <a16:creationId xmlns:a16="http://schemas.microsoft.com/office/drawing/2014/main" id="{AAB9FF63-CEBB-5D33-294D-E33367736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742922"/>
              </p:ext>
            </p:extLst>
          </p:nvPr>
        </p:nvGraphicFramePr>
        <p:xfrm>
          <a:off x="3015768" y="4555947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20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85359">
                  <a:extLst>
                    <a:ext uri="{9D8B030D-6E8A-4147-A177-3AD203B41FA5}">
                      <a16:colId xmlns:a16="http://schemas.microsoft.com/office/drawing/2014/main" val="1272463105"/>
                    </a:ext>
                  </a:extLst>
                </a:gridCol>
              </a:tblGrid>
              <a:tr h="236125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Illuminance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ADAA797-8C1E-6A7C-CD90-25B2A6B1B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879109"/>
              </p:ext>
            </p:extLst>
          </p:nvPr>
        </p:nvGraphicFramePr>
        <p:xfrm>
          <a:off x="3015768" y="2936439"/>
          <a:ext cx="7882562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0875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101687">
                  <a:extLst>
                    <a:ext uri="{9D8B030D-6E8A-4147-A177-3AD203B41FA5}">
                      <a16:colId xmlns:a16="http://schemas.microsoft.com/office/drawing/2014/main" val="4212067447"/>
                    </a:ext>
                  </a:extLst>
                </a:gridCol>
              </a:tblGrid>
              <a:tr h="259601">
                <a:tc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Independent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 </a:t>
                      </a:r>
                      <a:endParaRPr lang="en-US" sz="2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Angle of incidence</a:t>
                      </a:r>
                      <a:endParaRPr lang="en-US" sz="20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71F914B-5361-D033-9ACD-9456A2BBB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053051"/>
              </p:ext>
            </p:extLst>
          </p:nvPr>
        </p:nvGraphicFramePr>
        <p:xfrm>
          <a:off x="3015768" y="3548073"/>
          <a:ext cx="7882562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203">
                  <a:extLst>
                    <a:ext uri="{9D8B030D-6E8A-4147-A177-3AD203B41FA5}">
                      <a16:colId xmlns:a16="http://schemas.microsoft.com/office/drawing/2014/main" val="3539349998"/>
                    </a:ext>
                  </a:extLst>
                </a:gridCol>
                <a:gridCol w="5085359">
                  <a:extLst>
                    <a:ext uri="{9D8B030D-6E8A-4147-A177-3AD203B41FA5}">
                      <a16:colId xmlns:a16="http://schemas.microsoft.com/office/drawing/2014/main" val="2486644709"/>
                    </a:ext>
                  </a:extLst>
                </a:gridCol>
              </a:tblGrid>
              <a:tr h="231153">
                <a:tc rowSpan="2">
                  <a:txBody>
                    <a:bodyPr/>
                    <a:lstStyle/>
                    <a:p>
                      <a:pPr algn="ctr"/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Control  Variable</a:t>
                      </a:r>
                      <a:r>
                        <a:rPr lang="en-HK" sz="20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  <a:sym typeface="Wingdings" panose="05000000000000000000" pitchFamily="2" charset="2"/>
                        </a:rPr>
                        <a:t>s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 b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Brightness of light source</a:t>
                      </a:r>
                      <a:endParaRPr lang="en-US" sz="2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084314"/>
                  </a:ext>
                </a:extLst>
              </a:tr>
              <a:tr h="211024">
                <a:tc vMerge="1">
                  <a:txBody>
                    <a:bodyPr/>
                    <a:lstStyle/>
                    <a:p>
                      <a:pPr algn="ctr"/>
                      <a:endParaRPr lang="en-US" sz="14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HK"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Distance between light source and light meter</a:t>
                      </a:r>
                      <a:endParaRPr lang="en-US" sz="200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9757215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9CB2775-D82B-3D72-7077-A71650E24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956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D351A-0F94-7527-90B2-D6918447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Experimental Results</a:t>
            </a:r>
          </a:p>
        </p:txBody>
      </p:sp>
      <p:graphicFrame>
        <p:nvGraphicFramePr>
          <p:cNvPr id="5" name="內容版面配置區 3">
            <a:extLst>
              <a:ext uri="{FF2B5EF4-FFF2-40B4-BE49-F238E27FC236}">
                <a16:creationId xmlns:a16="http://schemas.microsoft.com/office/drawing/2014/main" id="{A0E63396-5027-4DC7-67A5-12DBF81E8E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6244207"/>
              </p:ext>
            </p:extLst>
          </p:nvPr>
        </p:nvGraphicFramePr>
        <p:xfrm>
          <a:off x="7010205" y="1439231"/>
          <a:ext cx="4403518" cy="150640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01759">
                  <a:extLst>
                    <a:ext uri="{9D8B030D-6E8A-4147-A177-3AD203B41FA5}">
                      <a16:colId xmlns:a16="http://schemas.microsoft.com/office/drawing/2014/main" val="2044017877"/>
                    </a:ext>
                  </a:extLst>
                </a:gridCol>
                <a:gridCol w="2201759">
                  <a:extLst>
                    <a:ext uri="{9D8B030D-6E8A-4147-A177-3AD203B41FA5}">
                      <a16:colId xmlns:a16="http://schemas.microsoft.com/office/drawing/2014/main" val="178141026"/>
                    </a:ext>
                  </a:extLst>
                </a:gridCol>
              </a:tblGrid>
              <a:tr h="344594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Angle of incidence </a:t>
                      </a:r>
                      <a:r>
                        <a:rPr lang="en-US" sz="1800" dirty="0">
                          <a:solidFill>
                            <a:prstClr val="black"/>
                          </a:solidFill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" panose="05000000000000000000" pitchFamily="2" charset="2"/>
                        </a:rPr>
                        <a:t>𝜃</a:t>
                      </a:r>
                      <a:endParaRPr lang="en-US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HK" sz="1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Illuminance (lx)</a:t>
                      </a:r>
                      <a:endParaRPr lang="en-US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288881"/>
                  </a:ext>
                </a:extLst>
              </a:tr>
              <a:tr h="344594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0˚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5339114"/>
                  </a:ext>
                </a:extLst>
              </a:tr>
              <a:tr h="344594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20˚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432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2830433"/>
                  </a:ext>
                </a:extLst>
              </a:tr>
              <a:tr h="409125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40˚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0459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B9E26DBA-5B0A-2690-3F29-5B39C68D31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8" t="10440" r="20685" b="28302"/>
          <a:stretch/>
        </p:blipFill>
        <p:spPr>
          <a:xfrm>
            <a:off x="616956" y="1972279"/>
            <a:ext cx="5844827" cy="2913441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B7ACF0F-5BCE-1B92-FB59-EACB337991B5}"/>
              </a:ext>
            </a:extLst>
          </p:cNvPr>
          <p:cNvSpPr txBox="1">
            <a:spLocks/>
          </p:cNvSpPr>
          <p:nvPr/>
        </p:nvSpPr>
        <p:spPr>
          <a:xfrm>
            <a:off x="7010206" y="3236570"/>
            <a:ext cx="4403518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Angle of incidence increases 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Illuminance decreases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Output of a solar panel decreases</a:t>
            </a:r>
            <a:br>
              <a:rPr lang="en-US" dirty="0"/>
            </a:br>
            <a:r>
              <a:rPr lang="en-US" dirty="0"/>
              <a:t>(as learnt in Kit 3.4)</a:t>
            </a:r>
          </a:p>
        </p:txBody>
      </p:sp>
      <p:pic>
        <p:nvPicPr>
          <p:cNvPr id="8" name="Google Shape;676;p22">
            <a:extLst>
              <a:ext uri="{FF2B5EF4-FFF2-40B4-BE49-F238E27FC236}">
                <a16:creationId xmlns:a16="http://schemas.microsoft.com/office/drawing/2014/main" id="{A4CE4832-00AB-6ACD-FBBB-2C64902E26C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t="11306" b="19304"/>
          <a:stretch/>
        </p:blipFill>
        <p:spPr>
          <a:xfrm>
            <a:off x="9447971" y="3841940"/>
            <a:ext cx="2127073" cy="2087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376124-C328-E6A1-FF87-829C3F26C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06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297172" y="1326995"/>
            <a:ext cx="7484400" cy="4671549"/>
          </a:xfrm>
        </p:spPr>
        <p:txBody>
          <a:bodyPr/>
          <a:lstStyle/>
          <a:p>
            <a:r>
              <a:rPr lang="en-US" dirty="0"/>
              <a:t>What are the independent variable, control variables and dependent variable in this experiment?</a:t>
            </a:r>
          </a:p>
          <a:p>
            <a:r>
              <a:rPr lang="en-US" dirty="0"/>
              <a:t>How does illuminance on a surface change with the angle of incidence? How does the output power of solar panels change?</a:t>
            </a:r>
          </a:p>
          <a:p>
            <a:r>
              <a:rPr lang="en-US" dirty="0"/>
              <a:t>What are the factors affecting the angle of incidence of sunlight?</a:t>
            </a:r>
            <a:br>
              <a:rPr lang="en-US" dirty="0"/>
            </a:br>
            <a:r>
              <a:rPr lang="en-US" dirty="0"/>
              <a:t>(To be further discussed in Kit 4.2 &amp; 4.4)</a:t>
            </a:r>
          </a:p>
        </p:txBody>
      </p:sp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DE23-24E8-4EAF-F876-1250DDDDF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77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47133-7BA3-12A3-6716-CBFEC1C69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Further Discussion</a:t>
            </a:r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3016578F-5C82-355D-5C67-87C041D50CD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940989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5D11EE1E-6F7D-6149-5C92-E007BF4B9E8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803197" y="3806684"/>
                <a:ext cx="6585604" cy="93969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2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dirty="0"/>
                  <a:t>With known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Open Sans" panose="020B0606030504020204" pitchFamily="34" charset="0"/>
                            <a:cs typeface="Open Sans" panose="020B0606030504020204" pitchFamily="34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Open Sans" panose="020B0606030504020204" pitchFamily="34" charset="0"/>
                            <a:cs typeface="Open Sans" panose="020B0606030504020204" pitchFamily="34" charset="0"/>
                            <a:sym typeface="Wingdings" panose="05000000000000000000" pitchFamily="2" charset="2"/>
                          </a:rPr>
                          <m:t>𝐸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Open Sans" panose="020B0606030504020204" pitchFamily="34" charset="0"/>
                            <a:cs typeface="Open Sans" panose="020B0606030504020204" pitchFamily="34" charset="0"/>
                            <a:sym typeface="Wingdings" panose="05000000000000000000" pitchFamily="2" charset="2"/>
                          </a:rPr>
                          <m:t>0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Open Sans" panose="020B0606030504020204" pitchFamily="34" charset="0"/>
                        <a:cs typeface="Open Sans" panose="020B0606030504020204" pitchFamily="34" charset="0"/>
                        <a:sym typeface="Wingdings" panose="05000000000000000000" pitchFamily="2" charset="2"/>
                      </a:rPr>
                      <m:t> </m:t>
                    </m:r>
                  </m:oMath>
                </a14:m>
                <a:r>
                  <a:rPr lang="en-US" dirty="0"/>
                  <a:t>at </a:t>
                </a:r>
                <a:r>
                  <a:rPr lang="en-US" dirty="0">
                    <a:solidFill>
                      <a:prstClr val="black"/>
                    </a:solidFill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𝜃 = 0</a:t>
                </a:r>
                <a:r>
                  <a:rPr lang="en-US" dirty="0"/>
                  <a:t>°</a:t>
                </a:r>
                <a:r>
                  <a:rPr lang="en-US" dirty="0">
                    <a:solidFill>
                      <a:prstClr val="black"/>
                    </a:solidFill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,</a:t>
                </a:r>
                <a:r>
                  <a:rPr lang="en-US" dirty="0"/>
                  <a:t> calculate the theoretical values of the illuminance at 𝜃 = 20° and 𝜃 = 40°. Compare the values with the experimental results.</a:t>
                </a:r>
              </a:p>
            </p:txBody>
          </p:sp>
        </mc:Choice>
        <mc:Fallback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5D11EE1E-6F7D-6149-5C92-E007BF4B9E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3197" y="3806684"/>
                <a:ext cx="6585604" cy="939698"/>
              </a:xfrm>
              <a:prstGeom prst="rect">
                <a:avLst/>
              </a:prstGeom>
              <a:blipFill>
                <a:blip r:embed="rId3"/>
                <a:stretch>
                  <a:fillRect l="-962" t="-6667" b="-93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Google Shape;588;p15">
            <a:extLst>
              <a:ext uri="{FF2B5EF4-FFF2-40B4-BE49-F238E27FC236}">
                <a16:creationId xmlns:a16="http://schemas.microsoft.com/office/drawing/2014/main" id="{C921A999-1F78-D375-520D-5BE4EC849666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10200916" y="2423437"/>
            <a:ext cx="896659" cy="12996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Rounded Rectangular Callout 8">
                <a:extLst>
                  <a:ext uri="{FF2B5EF4-FFF2-40B4-BE49-F238E27FC236}">
                    <a16:creationId xmlns:a16="http://schemas.microsoft.com/office/drawing/2014/main" id="{4AC71994-C156-E998-2925-107A6326CC16}"/>
                  </a:ext>
                </a:extLst>
              </p:cNvPr>
              <p:cNvSpPr/>
              <p:nvPr/>
            </p:nvSpPr>
            <p:spPr>
              <a:xfrm>
                <a:off x="2803196" y="1905959"/>
                <a:ext cx="6585605" cy="1609967"/>
              </a:xfrm>
              <a:prstGeom prst="wedgeRoundRectCallout">
                <a:avLst>
                  <a:gd name="adj1" fmla="val 59955"/>
                  <a:gd name="adj2" fmla="val 21035"/>
                  <a:gd name="adj3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>
                  <a:spcBef>
                    <a:spcPts val="1000"/>
                  </a:spcBef>
                  <a:defRPr/>
                </a:pP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The relation between the angle of incidence 𝜃 and the illuminance 𝐸 is governed by </a:t>
                </a:r>
                <a:r>
                  <a:rPr lang="en-US" sz="2000" dirty="0">
                    <a:solidFill>
                      <a:schemeClr val="tx1"/>
                    </a:solidFill>
                    <a:sym typeface="Wingdings" pitchFamily="2" charset="2"/>
                  </a:rPr>
                  <a:t>Lambert’s cosine law:</a:t>
                </a:r>
                <a:b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" panose="05000000000000000000" pitchFamily="2" charset="2"/>
                        </a:rPr>
                        <m:t>𝐸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  <a:sym typeface="Wingdings" panose="05000000000000000000" pitchFamily="2" charset="2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  <a:sym typeface="Wingdings" panose="05000000000000000000" pitchFamily="2" charset="2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  <a:sym typeface="Wingdings" panose="05000000000000000000" pitchFamily="2" charset="2"/>
                            </a:rPr>
                            <m:t>𝐸</m:t>
                          </m:r>
                        </m:e>
                        <m:sub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  <a:sym typeface="Wingdings" panose="05000000000000000000" pitchFamily="2" charset="2"/>
                            </a:rPr>
                            <m:t>0</m:t>
                          </m:r>
                        </m:sub>
                      </m:sSub>
                      <m:func>
                        <m:funcPr>
                          <m:ctrlP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  <a:sym typeface="Wingdings" panose="05000000000000000000" pitchFamily="2" charset="2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  <a:sym typeface="Wingdings" panose="05000000000000000000" pitchFamily="2" charset="2"/>
                            </a:rPr>
                            <m:t>cos</m:t>
                          </m:r>
                        </m:fName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Open Sans" panose="020B0606030504020204" pitchFamily="34" charset="0"/>
                              <a:sym typeface="Wingdings" panose="05000000000000000000" pitchFamily="2" charset="2"/>
                            </a:rPr>
                            <m:t>𝜃</m:t>
                          </m:r>
                        </m:e>
                      </m:func>
                    </m:oMath>
                  </m:oMathPara>
                </a14:m>
                <a:b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</a:b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Open Sans" panose="020B0606030504020204" pitchFamily="34" charset="0"/>
                  <a:cs typeface="Open Sans" panose="020B0606030504020204" pitchFamily="34" charset="0"/>
                  <a:sym typeface="Wingdings" panose="05000000000000000000" pitchFamily="2" charset="2"/>
                </a:endParaRPr>
              </a:p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Open Sans" panose="020B0606030504020204" pitchFamily="34" charset="0"/>
                            <a:cs typeface="Open Sans" panose="020B0606030504020204" pitchFamily="34" charset="0"/>
                            <a:sym typeface="Wingdings" panose="05000000000000000000" pitchFamily="2" charset="2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Open Sans" panose="020B0606030504020204" pitchFamily="34" charset="0"/>
                            <a:cs typeface="Open Sans" panose="020B0606030504020204" pitchFamily="34" charset="0"/>
                            <a:sym typeface="Wingdings" panose="05000000000000000000" pitchFamily="2" charset="2"/>
                          </a:rPr>
                          <m:t>𝐸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Open Sans" panose="020B0606030504020204" pitchFamily="34" charset="0"/>
                            <a:cs typeface="Open Sans" panose="020B0606030504020204" pitchFamily="34" charset="0"/>
                            <a:sym typeface="Wingdings" panose="05000000000000000000" pitchFamily="2" charset="2"/>
                          </a:rPr>
                          <m:t>0</m:t>
                        </m:r>
                      </m:sub>
                    </m:sSub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Open Sans" panose="020B0606030504020204" pitchFamily="34" charset="0"/>
                        <a:cs typeface="Open Sans" panose="020B0606030504020204" pitchFamily="34" charset="0"/>
                        <a:sym typeface="Wingdings" panose="05000000000000000000" pitchFamily="2" charset="2"/>
                      </a:rPr>
                      <m:t> </m:t>
                    </m:r>
                  </m:oMath>
                </a14:m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Open Sans" panose="020B0606030504020204" pitchFamily="34" charset="0"/>
                    <a:cs typeface="Open Sans" panose="020B0606030504020204" pitchFamily="34" charset="0"/>
                    <a:sym typeface="Wingdings" panose="05000000000000000000" pitchFamily="2" charset="2"/>
                  </a:rPr>
                  <a:t>is the illuminance when 𝜃 is zero.</a:t>
                </a:r>
              </a:p>
            </p:txBody>
          </p:sp>
        </mc:Choice>
        <mc:Fallback>
          <p:sp>
            <p:nvSpPr>
              <p:cNvPr id="9" name="Rounded Rectangular Callout 8">
                <a:extLst>
                  <a:ext uri="{FF2B5EF4-FFF2-40B4-BE49-F238E27FC236}">
                    <a16:creationId xmlns:a16="http://schemas.microsoft.com/office/drawing/2014/main" id="{4AC71994-C156-E998-2925-107A6326CC1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3196" y="1905959"/>
                <a:ext cx="6585605" cy="1609967"/>
              </a:xfrm>
              <a:prstGeom prst="wedgeRoundRectCallout">
                <a:avLst>
                  <a:gd name="adj1" fmla="val 59955"/>
                  <a:gd name="adj2" fmla="val 21035"/>
                  <a:gd name="adj3" fmla="val 16667"/>
                </a:avLst>
              </a:prstGeom>
              <a:blipFill>
                <a:blip r:embed="rId5"/>
                <a:stretch>
                  <a:fillRect b="-157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8C36CA-4A47-C3A2-E4BE-F99708B56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458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5D31A-75A1-1159-81DB-29033DE49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Kit 4.2</a:t>
            </a:r>
            <a:br>
              <a:rPr lang="en-US"/>
            </a:br>
            <a:r>
              <a:rPr lang="en-US"/>
              <a:t>Performance of Solar </a:t>
            </a:r>
            <a:r>
              <a:rPr lang="en-US" dirty="0"/>
              <a:t>Panels</a:t>
            </a:r>
            <a:r>
              <a:rPr lang="en-US"/>
              <a:t> over a Day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7D321-9E16-3E2B-AC9F-8118CB8F7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Output power of solar panels  as the Sun moves across the sky in a day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B26321D3-1200-D0F2-581B-E0F8638D3C0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1505029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5AF176D-D155-0C17-48D0-2C3DA8CD43C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47681" y="1761766"/>
            <a:ext cx="962037" cy="1303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FC138-1FBC-6871-4B1A-305E9025E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99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Selection of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76C8B-EA50-049F-B975-91DD8F827D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2633"/>
            <a:ext cx="10515600" cy="4351338"/>
          </a:xfrm>
        </p:spPr>
        <p:txBody>
          <a:bodyPr/>
          <a:lstStyle/>
          <a:p>
            <a:r>
              <a:rPr lang="en-US"/>
              <a:t>Look up the past weather data from HKO (</a:t>
            </a:r>
            <a:r>
              <a:rPr lang="en-US">
                <a:hlinkClick r:id="rId2"/>
              </a:rPr>
              <a:t>https://www.hko.gov.hk/tc/cis/dailyElement.htm</a:t>
            </a:r>
            <a:r>
              <a:rPr lang="en-US"/>
              <a:t>)</a:t>
            </a:r>
          </a:p>
          <a:p>
            <a:r>
              <a:rPr lang="en-US">
                <a:solidFill>
                  <a:srgbClr val="FF0000"/>
                </a:solidFill>
                <a:sym typeface="Wingdings" pitchFamily="2" charset="2"/>
              </a:rPr>
              <a:t>To avoid effects of weather</a:t>
            </a:r>
            <a:r>
              <a:rPr lang="en-US">
                <a:sym typeface="Wingdings" pitchFamily="2" charset="2"/>
              </a:rPr>
              <a:t>, c</a:t>
            </a:r>
            <a:r>
              <a:rPr lang="en-US"/>
              <a:t>hoose a date with low cloud amount &amp; high solar radiation</a:t>
            </a:r>
            <a:endParaRPr lang="en-US">
              <a:solidFill>
                <a:srgbClr val="FF0000"/>
              </a:solidFill>
              <a:sym typeface="Wingdings" pitchFamily="2" charset="2"/>
            </a:endParaRPr>
          </a:p>
          <a:p>
            <a:r>
              <a:rPr lang="en-US">
                <a:sym typeface="Wingdings" pitchFamily="2" charset="2"/>
              </a:rPr>
              <a:t>Download RTMS data on that day, plot output power &amp; solar irradiance against time</a:t>
            </a:r>
            <a:endParaRPr lang="en-US"/>
          </a:p>
          <a:p>
            <a:r>
              <a:rPr lang="en-US"/>
              <a:t>Date chosen in the video:</a:t>
            </a:r>
          </a:p>
        </p:txBody>
      </p:sp>
      <p:graphicFrame>
        <p:nvGraphicFramePr>
          <p:cNvPr id="5" name="表格 6">
            <a:extLst>
              <a:ext uri="{FF2B5EF4-FFF2-40B4-BE49-F238E27FC236}">
                <a16:creationId xmlns:a16="http://schemas.microsoft.com/office/drawing/2014/main" id="{2D70B016-EC19-6B83-5C6C-EEC9E32901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793375"/>
              </p:ext>
            </p:extLst>
          </p:nvPr>
        </p:nvGraphicFramePr>
        <p:xfrm>
          <a:off x="1166388" y="2633020"/>
          <a:ext cx="4463143" cy="1406108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590377">
                  <a:extLst>
                    <a:ext uri="{9D8B030D-6E8A-4147-A177-3AD203B41FA5}">
                      <a16:colId xmlns:a16="http://schemas.microsoft.com/office/drawing/2014/main" val="960156900"/>
                    </a:ext>
                  </a:extLst>
                </a:gridCol>
                <a:gridCol w="1872766">
                  <a:extLst>
                    <a:ext uri="{9D8B030D-6E8A-4147-A177-3AD203B41FA5}">
                      <a16:colId xmlns:a16="http://schemas.microsoft.com/office/drawing/2014/main" val="3436357567"/>
                    </a:ext>
                  </a:extLst>
                </a:gridCol>
              </a:tblGrid>
              <a:tr h="351527">
                <a:tc gridSpan="2">
                  <a:txBody>
                    <a:bodyPr/>
                    <a:lstStyle/>
                    <a:p>
                      <a:pPr marL="0" marR="0" indent="-226695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13 September 2022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en-US" sz="2400" b="0">
                        <a:solidFill>
                          <a:schemeClr val="tx1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1590754"/>
                  </a:ext>
                </a:extLst>
              </a:tr>
              <a:tr h="35152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Cloud Amount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852596"/>
                  </a:ext>
                </a:extLst>
              </a:tr>
              <a:tr h="35152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Sunshine Duration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11.0 hours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0521564"/>
                  </a:ext>
                </a:extLst>
              </a:tr>
              <a:tr h="35152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Daily Yield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ts val="17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65.25 kWh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454163"/>
                  </a:ext>
                </a:extLst>
              </a:tr>
            </a:tbl>
          </a:graphicData>
        </a:graphic>
      </p:graphicFrame>
      <p:pic>
        <p:nvPicPr>
          <p:cNvPr id="10" name="Google Shape;386;p16">
            <a:extLst>
              <a:ext uri="{FF2B5EF4-FFF2-40B4-BE49-F238E27FC236}">
                <a16:creationId xmlns:a16="http://schemas.microsoft.com/office/drawing/2014/main" id="{30858F66-91AB-5C76-0E92-B9FC0BEAEF7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87372" y="4039128"/>
            <a:ext cx="1230086" cy="166289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圖表 3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4373445"/>
              </p:ext>
            </p:extLst>
          </p:nvPr>
        </p:nvGraphicFramePr>
        <p:xfrm>
          <a:off x="6732000" y="2232000"/>
          <a:ext cx="4987275" cy="385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70ADE-700B-7FB9-03C0-FFB3A9B6B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177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3E2F7-3A8E-2697-785B-EA378CAA2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Performance over a 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8FEFB3-173D-5310-3600-CBA6A0E2C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676221"/>
            <a:ext cx="4834035" cy="1916065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/>
              <a:t>Morning / evening: </a:t>
            </a:r>
            <a:br>
              <a:rPr lang="en-US"/>
            </a:br>
            <a:r>
              <a:rPr lang="en-US"/>
              <a:t>Larger angle of incidence</a:t>
            </a:r>
            <a:br>
              <a:rPr lang="en-US"/>
            </a:br>
            <a:r>
              <a:rPr lang="en-US">
                <a:sym typeface="Wingdings" pitchFamily="2" charset="2"/>
              </a:rPr>
              <a:t></a:t>
            </a:r>
            <a:r>
              <a:rPr lang="en-US"/>
              <a:t> Lower solar irradiance &amp; output power</a:t>
            </a:r>
          </a:p>
          <a:p>
            <a:r>
              <a:rPr lang="en-US"/>
              <a:t>Noon:</a:t>
            </a:r>
            <a:br>
              <a:rPr lang="en-US"/>
            </a:br>
            <a:r>
              <a:rPr lang="en-US"/>
              <a:t>Smaller angle of incidence</a:t>
            </a:r>
            <a:br>
              <a:rPr lang="en-US"/>
            </a:br>
            <a:r>
              <a:rPr lang="en-US">
                <a:sym typeface="Wingdings" pitchFamily="2" charset="2"/>
              </a:rPr>
              <a:t></a:t>
            </a:r>
            <a:r>
              <a:rPr lang="en-US"/>
              <a:t> Higher solar irradiance &amp; output power</a:t>
            </a:r>
          </a:p>
        </p:txBody>
      </p:sp>
      <p:pic>
        <p:nvPicPr>
          <p:cNvPr id="7" name="Google Shape;648;p19">
            <a:extLst>
              <a:ext uri="{FF2B5EF4-FFF2-40B4-BE49-F238E27FC236}">
                <a16:creationId xmlns:a16="http://schemas.microsoft.com/office/drawing/2014/main" id="{EFEACBAB-5CB3-CD82-2365-6A743D82D27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517779" y="3670578"/>
            <a:ext cx="1484432" cy="210399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7C4B0ED-C57C-93BA-A5D6-3F3D17DC9AE1}"/>
              </a:ext>
            </a:extLst>
          </p:cNvPr>
          <p:cNvSpPr txBox="1">
            <a:spLocks/>
          </p:cNvSpPr>
          <p:nvPr/>
        </p:nvSpPr>
        <p:spPr>
          <a:xfrm>
            <a:off x="261257" y="3936799"/>
            <a:ext cx="3154924" cy="14310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/>
              <a:t>Output </a:t>
            </a:r>
            <a:r>
              <a:rPr lang="en-HK"/>
              <a:t>power </a:t>
            </a:r>
            <a:r>
              <a:rPr lang="en-US"/>
              <a:t>changes in steps</a:t>
            </a:r>
            <a:r>
              <a:rPr lang="en-HK"/>
              <a:t> :</a:t>
            </a:r>
            <a:br>
              <a:rPr lang="en-US"/>
            </a:br>
            <a:r>
              <a:rPr lang="en-US"/>
              <a:t>Averaged values recorded in 15-minute intervals</a:t>
            </a:r>
          </a:p>
        </p:txBody>
      </p:sp>
      <p:graphicFrame>
        <p:nvGraphicFramePr>
          <p:cNvPr id="4" name="圖表 3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334375"/>
              </p:ext>
            </p:extLst>
          </p:nvPr>
        </p:nvGraphicFramePr>
        <p:xfrm>
          <a:off x="5936400" y="1386000"/>
          <a:ext cx="5919475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C169A-6853-3ECB-D1FC-486162B7E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534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47133-7BA3-12A3-6716-CBFEC1C69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Adaptive Design</a:t>
            </a:r>
          </a:p>
        </p:txBody>
      </p:sp>
      <p:pic>
        <p:nvPicPr>
          <p:cNvPr id="3" name="Google Shape;588;p15">
            <a:extLst>
              <a:ext uri="{FF2B5EF4-FFF2-40B4-BE49-F238E27FC236}">
                <a16:creationId xmlns:a16="http://schemas.microsoft.com/office/drawing/2014/main" id="{A9ECE08C-0319-B93A-6DDD-406D7D308A8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3698459" y="3526906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FA483990-6B51-B374-FC17-6F101A9E54DB}"/>
              </a:ext>
            </a:extLst>
          </p:cNvPr>
          <p:cNvSpPr/>
          <p:nvPr/>
        </p:nvSpPr>
        <p:spPr>
          <a:xfrm>
            <a:off x="350461" y="1778972"/>
            <a:ext cx="6444234" cy="1650028"/>
          </a:xfrm>
          <a:prstGeom prst="wedgeRoundRectCallout">
            <a:avLst>
              <a:gd name="adj1" fmla="val -658"/>
              <a:gd name="adj2" fmla="val 716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Some solar panels are equipped with sun-tracking devices</a:t>
            </a:r>
          </a:p>
          <a:p>
            <a:pPr>
              <a:spcBef>
                <a:spcPts val="1000"/>
              </a:spcBef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Motor turns the solar panel towards the Sun over a day</a:t>
            </a:r>
            <a:endParaRPr lang="en-US" sz="2000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  <a:sym typeface="Wingdings" pitchFamily="2" charset="2"/>
            </a:endParaRPr>
          </a:p>
          <a:p>
            <a:pPr>
              <a:spcBef>
                <a:spcPts val="1000"/>
              </a:spcBef>
              <a:defRPr/>
            </a:pP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Maintain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  <a:sym typeface="Wingdings" pitchFamily="2" charset="2"/>
              </a:rPr>
              <a:t>small angles </a:t>
            </a: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of incidence,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  <a:sym typeface="Wingdings" pitchFamily="2" charset="2"/>
              </a:rPr>
              <a:t> 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Open Sans" panose="020B0606030504020204" pitchFamily="34" charset="0"/>
                <a:cs typeface="Open Sans" panose="020B0606030504020204" pitchFamily="34" charset="0"/>
                <a:sym typeface="Wingdings" pitchFamily="2" charset="2"/>
              </a:rPr>
              <a:t>arger</a:t>
            </a:r>
            <a:r>
              <a:rPr lang="en-US" sz="2000" dirty="0">
                <a:solidFill>
                  <a:schemeClr val="tx1"/>
                </a:solidFill>
                <a:sym typeface="Wingdings" pitchFamily="2" charset="2"/>
              </a:rPr>
              <a:t> output power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F70F51-5FAA-8B1B-31C7-DA4F02A172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13" t="10929" r="25615" b="12131"/>
          <a:stretch/>
        </p:blipFill>
        <p:spPr>
          <a:xfrm>
            <a:off x="7248802" y="1578547"/>
            <a:ext cx="4592737" cy="3476653"/>
          </a:xfrm>
          <a:prstGeom prst="rect">
            <a:avLst/>
          </a:prstGeom>
        </p:spPr>
      </p:pic>
      <p:sp>
        <p:nvSpPr>
          <p:cNvPr id="8" name="文字方塊 6">
            <a:extLst>
              <a:ext uri="{FF2B5EF4-FFF2-40B4-BE49-F238E27FC236}">
                <a16:creationId xmlns:a16="http://schemas.microsoft.com/office/drawing/2014/main" id="{625F011B-FAAD-ADBB-CAA4-04E12AE39E91}"/>
              </a:ext>
            </a:extLst>
          </p:cNvPr>
          <p:cNvSpPr txBox="1"/>
          <p:nvPr/>
        </p:nvSpPr>
        <p:spPr>
          <a:xfrm>
            <a:off x="7248802" y="5094787"/>
            <a:ext cx="3735831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ea typeface="Open Sans" panose="020B0606030504020204" pitchFamily="34" charset="0"/>
                <a:cs typeface="Open Sans" panose="020B0606030504020204" pitchFamily="34" charset="0"/>
              </a:rPr>
              <a:t>A solar panel with sun-tracking device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A63CC3-A2B3-9499-A87C-3BB404603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75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297172" y="1326995"/>
            <a:ext cx="7484400" cy="4671549"/>
          </a:xfrm>
        </p:spPr>
        <p:txBody>
          <a:bodyPr/>
          <a:lstStyle/>
          <a:p>
            <a:r>
              <a:rPr lang="en-US" dirty="0"/>
              <a:t>Why is it important to observe the data in a sunny day, instead of a cloudy day?</a:t>
            </a:r>
          </a:p>
          <a:p>
            <a:r>
              <a:rPr lang="en-US" dirty="0"/>
              <a:t>Is the variation of output power consistent with the variation of solar irradiance?</a:t>
            </a:r>
          </a:p>
          <a:p>
            <a:r>
              <a:rPr lang="en-US" dirty="0"/>
              <a:t>Describe and explain the variation of output power over a day.</a:t>
            </a:r>
          </a:p>
          <a:p>
            <a:r>
              <a:rPr lang="en-US" altLang="zh-HK" b="0" i="0" u="none" strike="noStrike" dirty="0">
                <a:solidFill>
                  <a:srgbClr val="212121"/>
                </a:solidFill>
                <a:effectLst/>
              </a:rPr>
              <a:t>Explain briefly an adaptive design that can control the incident angle and improve the overall performance of a solar panel.</a:t>
            </a:r>
            <a:endParaRPr lang="en-US" dirty="0"/>
          </a:p>
        </p:txBody>
      </p:sp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E5DEA8-8F88-D1A7-7596-615B54762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384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Solar Harvest</a:t>
            </a:r>
          </a:p>
        </p:txBody>
      </p:sp>
      <p:pic>
        <p:nvPicPr>
          <p:cNvPr id="8" name="Google Shape;222;p2">
            <a:extLst>
              <a:ext uri="{FF2B5EF4-FFF2-40B4-BE49-F238E27FC236}">
                <a16:creationId xmlns:a16="http://schemas.microsoft.com/office/drawing/2014/main" id="{FFF139A3-3A08-B8FD-7E87-1A3DC434DD39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83660" y="2536438"/>
            <a:ext cx="2062163" cy="253779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B132456D-1FB9-4B40-87F6-15F1C90967FC}"/>
              </a:ext>
            </a:extLst>
          </p:cNvPr>
          <p:cNvSpPr/>
          <p:nvPr/>
        </p:nvSpPr>
        <p:spPr>
          <a:xfrm>
            <a:off x="2165683" y="2999396"/>
            <a:ext cx="7210452" cy="783023"/>
          </a:xfrm>
          <a:prstGeom prst="wedgeRoundRectCallout">
            <a:avLst>
              <a:gd name="adj1" fmla="val 54801"/>
              <a:gd name="adj2" fmla="val 4262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Solar Harvest is a Government </a:t>
            </a:r>
            <a:r>
              <a:rPr lang="en-US" sz="2000" dirty="0" err="1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programme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which aims to promote the </a:t>
            </a:r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development of renewable energy 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 Hong Kong.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2D31292A-8D81-7E81-9D25-01D6C078C88D}"/>
              </a:ext>
            </a:extLst>
          </p:cNvPr>
          <p:cNvSpPr/>
          <p:nvPr/>
        </p:nvSpPr>
        <p:spPr>
          <a:xfrm>
            <a:off x="2782417" y="3939571"/>
            <a:ext cx="6627166" cy="1056082"/>
          </a:xfrm>
          <a:prstGeom prst="wedgeRoundRectCallout">
            <a:avLst>
              <a:gd name="adj1" fmla="val -58281"/>
              <a:gd name="adj2" fmla="val -1032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</a:rPr>
              <a:t>It provides financial and technical support for </a:t>
            </a:r>
            <a:r>
              <a:rPr lang="en-US" sz="2000" dirty="0">
                <a:solidFill>
                  <a:srgbClr val="FF0000"/>
                </a:solidFill>
              </a:rPr>
              <a:t>eligible schools &amp; welfare NGOs</a:t>
            </a:r>
            <a:r>
              <a:rPr lang="en-US" sz="2000" dirty="0">
                <a:solidFill>
                  <a:schemeClr val="tx1"/>
                </a:solidFill>
              </a:rPr>
              <a:t> to install solar energy generation systems at their premises.</a:t>
            </a:r>
          </a:p>
        </p:txBody>
      </p:sp>
      <p:pic>
        <p:nvPicPr>
          <p:cNvPr id="14" name="Google Shape;257;p4">
            <a:extLst>
              <a:ext uri="{FF2B5EF4-FFF2-40B4-BE49-F238E27FC236}">
                <a16:creationId xmlns:a16="http://schemas.microsoft.com/office/drawing/2014/main" id="{49C72C4C-6CDA-94AC-B39D-91A297BA818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8890" y="3860995"/>
            <a:ext cx="1306793" cy="158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72ADBC5A-B702-ADFB-0076-7821BA9CA606}"/>
              </a:ext>
            </a:extLst>
          </p:cNvPr>
          <p:cNvSpPr/>
          <p:nvPr/>
        </p:nvSpPr>
        <p:spPr>
          <a:xfrm>
            <a:off x="2782417" y="5152805"/>
            <a:ext cx="8306702" cy="783023"/>
          </a:xfrm>
          <a:prstGeom prst="wedgeRoundRectCallout">
            <a:avLst>
              <a:gd name="adj1" fmla="val -55974"/>
              <a:gd name="adj2" fmla="val -4732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chemeClr val="tx1"/>
                </a:solidFill>
              </a:rPr>
              <a:t>It </a:t>
            </a:r>
            <a:r>
              <a:rPr lang="en-US" sz="2000" dirty="0">
                <a:solidFill>
                  <a:schemeClr val="tx1"/>
                </a:solidFill>
              </a:rPr>
              <a:t>also assists in joining the Feed-in Tariff (</a:t>
            </a:r>
            <a:r>
              <a:rPr lang="en-US" sz="2000" dirty="0" err="1">
                <a:solidFill>
                  <a:schemeClr val="tx1"/>
                </a:solidFill>
              </a:rPr>
              <a:t>FiT</a:t>
            </a:r>
            <a:r>
              <a:rPr lang="en-US" sz="2000" dirty="0">
                <a:solidFill>
                  <a:schemeClr val="tx1"/>
                </a:solidFill>
              </a:rPr>
              <a:t>) Scheme. The income can be used for maintenance, education and welfare services.</a:t>
            </a:r>
          </a:p>
        </p:txBody>
      </p:sp>
      <p:pic>
        <p:nvPicPr>
          <p:cNvPr id="19" name="Picture 18" descr="Solar panels on a roof&#10;&#10;Description automatically generated">
            <a:extLst>
              <a:ext uri="{FF2B5EF4-FFF2-40B4-BE49-F238E27FC236}">
                <a16:creationId xmlns:a16="http://schemas.microsoft.com/office/drawing/2014/main" id="{CD7DE514-D996-EF6F-D4AD-673482105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683" y="940205"/>
            <a:ext cx="5065732" cy="1980615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F7E5AE-BF29-9114-6727-1DFC4706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015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5D31A-75A1-1159-81DB-29033DE49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175" y="1709738"/>
            <a:ext cx="11169650" cy="1881959"/>
          </a:xfrm>
        </p:spPr>
        <p:txBody>
          <a:bodyPr>
            <a:normAutofit/>
          </a:bodyPr>
          <a:lstStyle/>
          <a:p>
            <a:r>
              <a:rPr lang="en-US"/>
              <a:t>Kit 4.3</a:t>
            </a:r>
            <a:br>
              <a:rPr lang="en-US"/>
            </a:br>
            <a:r>
              <a:rPr lang="en-US"/>
              <a:t>Effect of Weather on the Performance of Solar Panels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7D321-9E16-3E2B-AC9F-8118CB8F7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Output power of solar panels under different cloud amounts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B26321D3-1200-D0F2-581B-E0F8638D3C0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74660" y="350743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5AF176D-D155-0C17-48D0-2C3DA8CD43C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34981" y="3654372"/>
            <a:ext cx="959380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96BF4-7C19-AA97-1DFE-F5149F0CC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7571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Selection of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76C8B-EA50-049F-B975-91DD8F82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Look up the past weather data from HKO (</a:t>
            </a:r>
            <a:r>
              <a:rPr lang="en-US">
                <a:hlinkClick r:id="rId2"/>
              </a:rPr>
              <a:t>https://www.hko.gov.hk/tc/cis/dailyElement.htm</a:t>
            </a:r>
            <a:r>
              <a:rPr lang="en-US"/>
              <a:t>)</a:t>
            </a:r>
          </a:p>
          <a:p>
            <a:r>
              <a:rPr lang="en-US"/>
              <a:t>Choose a date with a low cloud amount (sunny) &amp; another day with a high cloud amount (cloudy)</a:t>
            </a:r>
          </a:p>
          <a:p>
            <a:r>
              <a:rPr lang="en-US" altLang="zh-HK">
                <a:solidFill>
                  <a:srgbClr val="FF0000"/>
                </a:solidFill>
              </a:rPr>
              <a:t>To reduce seasonal effects, </a:t>
            </a:r>
            <a:r>
              <a:rPr lang="en-US" altLang="zh-HK"/>
              <a:t>the two dates should be </a:t>
            </a:r>
            <a:r>
              <a:rPr lang="en-US" altLang="zh-HK">
                <a:solidFill>
                  <a:srgbClr val="FF0000"/>
                </a:solidFill>
              </a:rPr>
              <a:t>close to each other</a:t>
            </a:r>
            <a:endParaRPr lang="en-US" altLang="zh-HK"/>
          </a:p>
          <a:p>
            <a:r>
              <a:rPr lang="en-US">
                <a:sym typeface="Wingdings" pitchFamily="2" charset="2"/>
              </a:rPr>
              <a:t>Download RTMS data on those days  Plot output power &amp; solar irradiance against time</a:t>
            </a:r>
            <a:endParaRPr lang="en-US"/>
          </a:p>
        </p:txBody>
      </p:sp>
      <p:graphicFrame>
        <p:nvGraphicFramePr>
          <p:cNvPr id="4" name="表格 1">
            <a:extLst>
              <a:ext uri="{FF2B5EF4-FFF2-40B4-BE49-F238E27FC236}">
                <a16:creationId xmlns:a16="http://schemas.microsoft.com/office/drawing/2014/main" id="{09001C10-AA66-8193-841B-30C485938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321512"/>
              </p:ext>
            </p:extLst>
          </p:nvPr>
        </p:nvGraphicFramePr>
        <p:xfrm>
          <a:off x="1207238" y="3064055"/>
          <a:ext cx="9217477" cy="13381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3141">
                  <a:extLst>
                    <a:ext uri="{9D8B030D-6E8A-4147-A177-3AD203B41FA5}">
                      <a16:colId xmlns:a16="http://schemas.microsoft.com/office/drawing/2014/main" val="377302262"/>
                    </a:ext>
                  </a:extLst>
                </a:gridCol>
                <a:gridCol w="3307168">
                  <a:extLst>
                    <a:ext uri="{9D8B030D-6E8A-4147-A177-3AD203B41FA5}">
                      <a16:colId xmlns:a16="http://schemas.microsoft.com/office/drawing/2014/main" val="426604082"/>
                    </a:ext>
                  </a:extLst>
                </a:gridCol>
                <a:gridCol w="3307168">
                  <a:extLst>
                    <a:ext uri="{9D8B030D-6E8A-4147-A177-3AD203B41FA5}">
                      <a16:colId xmlns:a16="http://schemas.microsoft.com/office/drawing/2014/main" val="3969927443"/>
                    </a:ext>
                  </a:extLst>
                </a:gridCol>
              </a:tblGrid>
              <a:tr h="456835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 April 2022 </a:t>
                      </a:r>
                      <a:r>
                        <a:rPr lang="en-US" altLang="zh-TW" sz="2000" b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(cloudy)</a:t>
                      </a:r>
                      <a:endParaRPr lang="en-US" altLang="zh-TW" sz="2000" b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B050"/>
                          </a:solidFill>
                          <a:effectLst/>
                        </a:rPr>
                        <a:t>4 April 2022 (sunny)</a:t>
                      </a:r>
                      <a:endParaRPr lang="en-US" sz="2000" b="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650657"/>
                  </a:ext>
                </a:extLst>
              </a:tr>
              <a:tr h="440674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Cloud Amount (%)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90</a:t>
                      </a:r>
                      <a:endParaRPr lang="en-US" sz="2000" b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B050"/>
                          </a:solidFill>
                          <a:effectLst/>
                        </a:rPr>
                        <a:t>5</a:t>
                      </a:r>
                      <a:endParaRPr lang="en-US" sz="2000" b="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741581"/>
                  </a:ext>
                </a:extLst>
              </a:tr>
              <a:tr h="440674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</a:rPr>
                        <a:t>Daily Yield (kWh)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</a:rPr>
                        <a:t>19.00</a:t>
                      </a:r>
                      <a:endParaRPr lang="en-US" sz="2000" b="0" dirty="0"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00B050"/>
                          </a:solidFill>
                          <a:effectLst/>
                        </a:rPr>
                        <a:t>78.50</a:t>
                      </a:r>
                      <a:endParaRPr lang="en-US" sz="2000" b="0" dirty="0">
                        <a:solidFill>
                          <a:srgbClr val="00B050"/>
                        </a:solidFill>
                        <a:effectLst/>
                        <a:latin typeface="Times New Roman" panose="02020603050405020304" pitchFamily="18" charset="0"/>
                        <a:ea typeface="Microsoft JhengHei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89185" marR="891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56565"/>
                  </a:ext>
                </a:extLst>
              </a:tr>
            </a:tbl>
          </a:graphicData>
        </a:graphic>
      </p:graphicFrame>
      <p:sp>
        <p:nvSpPr>
          <p:cNvPr id="7" name="太陽 2">
            <a:extLst>
              <a:ext uri="{FF2B5EF4-FFF2-40B4-BE49-F238E27FC236}">
                <a16:creationId xmlns:a16="http://schemas.microsoft.com/office/drawing/2014/main" id="{64300EB7-732A-57E6-0D72-090846AAAD05}"/>
              </a:ext>
            </a:extLst>
          </p:cNvPr>
          <p:cNvSpPr/>
          <p:nvPr/>
        </p:nvSpPr>
        <p:spPr>
          <a:xfrm>
            <a:off x="10004872" y="3073561"/>
            <a:ext cx="315884" cy="359453"/>
          </a:xfrm>
          <a:prstGeom prst="sun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雲朵形 3">
            <a:extLst>
              <a:ext uri="{FF2B5EF4-FFF2-40B4-BE49-F238E27FC236}">
                <a16:creationId xmlns:a16="http://schemas.microsoft.com/office/drawing/2014/main" id="{5F099FE1-C643-F252-49D1-BAB2A876D1B0}"/>
              </a:ext>
            </a:extLst>
          </p:cNvPr>
          <p:cNvSpPr/>
          <p:nvPr/>
        </p:nvSpPr>
        <p:spPr>
          <a:xfrm>
            <a:off x="6620468" y="3116127"/>
            <a:ext cx="490451" cy="274320"/>
          </a:xfrm>
          <a:prstGeom prst="cloud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oogle Shape;648;p19">
            <a:extLst>
              <a:ext uri="{FF2B5EF4-FFF2-40B4-BE49-F238E27FC236}">
                <a16:creationId xmlns:a16="http://schemas.microsoft.com/office/drawing/2014/main" id="{A54B9881-4C2D-329E-5FEE-5BB841948A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2681" y="4007467"/>
            <a:ext cx="1418219" cy="20101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9BC83C-D24A-8ED5-69D5-55159E1DD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1376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Comparison of Sunny &amp; Cloudy Days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BD1B49E-4DC8-01E8-C988-033A91B65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837" y="1055668"/>
            <a:ext cx="4680068" cy="1309953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2000" b="1">
                <a:ea typeface="Open Sans" panose="020B0606030504020204" pitchFamily="34" charset="0"/>
                <a:cs typeface="Open Sans" panose="020B0606030504020204" pitchFamily="34" charset="0"/>
              </a:rPr>
              <a:t>Sunny day </a:t>
            </a:r>
            <a:r>
              <a:rPr lang="en-US" sz="2000" b="1">
                <a:solidFill>
                  <a:srgbClr val="00B05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(Green curves)</a:t>
            </a:r>
          </a:p>
          <a:p>
            <a:pPr>
              <a:lnSpc>
                <a:spcPct val="100000"/>
              </a:lnSpc>
            </a:pPr>
            <a:r>
              <a:rPr lang="en-US" sz="2000">
                <a:ea typeface="Open Sans" panose="020B0606030504020204" pitchFamily="34" charset="0"/>
                <a:cs typeface="Open Sans" panose="020B0606030504020204" pitchFamily="34" charset="0"/>
              </a:rPr>
              <a:t>Higher solar irradiance and output power</a:t>
            </a:r>
          </a:p>
          <a:p>
            <a:pPr>
              <a:lnSpc>
                <a:spcPct val="100000"/>
              </a:lnSpc>
            </a:pPr>
            <a:r>
              <a:rPr lang="en-US" sz="200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Smoother</a:t>
            </a:r>
            <a:r>
              <a:rPr lang="en-US" sz="2000">
                <a:ea typeface="Open Sans" panose="020B0606030504020204" pitchFamily="34" charset="0"/>
                <a:cs typeface="Open Sans" panose="020B0606030504020204" pitchFamily="34" charset="0"/>
              </a:rPr>
              <a:t> curves 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A0BF3F3-9CA0-2507-292A-CF9C6082F4AC}"/>
              </a:ext>
            </a:extLst>
          </p:cNvPr>
          <p:cNvSpPr txBox="1">
            <a:spLocks/>
          </p:cNvSpPr>
          <p:nvPr/>
        </p:nvSpPr>
        <p:spPr>
          <a:xfrm>
            <a:off x="6369455" y="1048971"/>
            <a:ext cx="5336052" cy="1316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b="1">
                <a:ea typeface="Open Sans" panose="020B0606030504020204" pitchFamily="34" charset="0"/>
                <a:cs typeface="Open Sans" panose="020B0606030504020204" pitchFamily="34" charset="0"/>
              </a:rPr>
              <a:t>Cloudy day </a:t>
            </a:r>
            <a:r>
              <a:rPr lang="en-US" b="1">
                <a:solidFill>
                  <a:schemeClr val="accent4">
                    <a:lumMod val="7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(Brown curves)</a:t>
            </a:r>
          </a:p>
          <a:p>
            <a:pPr>
              <a:lnSpc>
                <a:spcPct val="100000"/>
              </a:lnSpc>
            </a:pPr>
            <a:r>
              <a:rPr lang="en-US">
                <a:ea typeface="Open Sans" panose="020B0606030504020204" pitchFamily="34" charset="0"/>
                <a:cs typeface="Open Sans" panose="020B0606030504020204" pitchFamily="34" charset="0"/>
              </a:rPr>
              <a:t>Lower solar irradiance and output power</a:t>
            </a:r>
          </a:p>
          <a:p>
            <a:pPr>
              <a:lnSpc>
                <a:spcPct val="100000"/>
              </a:lnSpc>
            </a:pPr>
            <a:r>
              <a:rPr lang="en-US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Blocking of sunlight by cloud  Rougher curves</a:t>
            </a:r>
          </a:p>
        </p:txBody>
      </p:sp>
      <p:graphicFrame>
        <p:nvGraphicFramePr>
          <p:cNvPr id="3" name="圖表 2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517696"/>
              </p:ext>
            </p:extLst>
          </p:nvPr>
        </p:nvGraphicFramePr>
        <p:xfrm>
          <a:off x="501921" y="2554985"/>
          <a:ext cx="5320625" cy="3428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圖表 3">
            <a:extLst>
              <a:ext uri="{FF2B5EF4-FFF2-40B4-BE49-F238E27FC236}">
                <a16:creationId xmlns:a16="http://schemas.microsoft.com/office/drawing/2014/main" id="{00000000-0008-0000-0200-000008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5700698"/>
              </p:ext>
            </p:extLst>
          </p:nvPr>
        </p:nvGraphicFramePr>
        <p:xfrm>
          <a:off x="6369455" y="2558160"/>
          <a:ext cx="5358725" cy="3425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EDF747-001C-3F52-F25A-6D3485249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077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B7646-4757-DF8E-2795-FDA2385B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Scattering of Sunlight</a:t>
            </a: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9A144834-B1BE-940C-E11D-6F6FF83E336F}"/>
              </a:ext>
            </a:extLst>
          </p:cNvPr>
          <p:cNvSpPr/>
          <p:nvPr/>
        </p:nvSpPr>
        <p:spPr>
          <a:xfrm>
            <a:off x="1826026" y="2560085"/>
            <a:ext cx="4838245" cy="1136817"/>
          </a:xfrm>
          <a:prstGeom prst="wedgeRoundRectCallout">
            <a:avLst>
              <a:gd name="adj1" fmla="val 24326"/>
              <a:gd name="adj2" fmla="val 9044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Clouds can </a:t>
            </a:r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scatter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sunlight into different directions. Solar panels can absorb scattered light and generate electricity.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F0CE4193-ABF0-506C-19F0-FF6AFBA2A3C3}"/>
              </a:ext>
            </a:extLst>
          </p:cNvPr>
          <p:cNvSpPr/>
          <p:nvPr/>
        </p:nvSpPr>
        <p:spPr>
          <a:xfrm>
            <a:off x="1598141" y="1270978"/>
            <a:ext cx="4445505" cy="748472"/>
          </a:xfrm>
          <a:prstGeom prst="wedgeRoundRectCallout">
            <a:avLst>
              <a:gd name="adj1" fmla="val -46155"/>
              <a:gd name="adj2" fmla="val 9845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How could solar panels manage to generate electricity in cloudy days?</a:t>
            </a:r>
          </a:p>
        </p:txBody>
      </p:sp>
      <p:pic>
        <p:nvPicPr>
          <p:cNvPr id="4" name="Google Shape;520;p12">
            <a:extLst>
              <a:ext uri="{FF2B5EF4-FFF2-40B4-BE49-F238E27FC236}">
                <a16:creationId xmlns:a16="http://schemas.microsoft.com/office/drawing/2014/main" id="{189167A9-EBB9-F75E-E0E4-1399646CA886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236696" y="1645214"/>
            <a:ext cx="1428045" cy="2078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sun and clouds with arrows&#10;&#10;Description automatically generated">
            <a:extLst>
              <a:ext uri="{FF2B5EF4-FFF2-40B4-BE49-F238E27FC236}">
                <a16:creationId xmlns:a16="http://schemas.microsoft.com/office/drawing/2014/main" id="{5BF457A3-45F8-26DE-450B-80D7464D7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173" y="1502229"/>
            <a:ext cx="5223131" cy="3711171"/>
          </a:xfrm>
          <a:prstGeom prst="rect">
            <a:avLst/>
          </a:prstGeom>
        </p:spPr>
      </p:pic>
      <p:pic>
        <p:nvPicPr>
          <p:cNvPr id="9" name="Google Shape;257;p4">
            <a:extLst>
              <a:ext uri="{FF2B5EF4-FFF2-40B4-BE49-F238E27FC236}">
                <a16:creationId xmlns:a16="http://schemas.microsoft.com/office/drawing/2014/main" id="{AC968ECB-BEF5-266E-CFB6-01D2416833E4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5050668" y="4089814"/>
            <a:ext cx="1069733" cy="129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C69E74A0-EBC8-C110-5B68-38EC2DADA268}"/>
              </a:ext>
            </a:extLst>
          </p:cNvPr>
          <p:cNvSpPr/>
          <p:nvPr/>
        </p:nvSpPr>
        <p:spPr>
          <a:xfrm>
            <a:off x="236696" y="4078298"/>
            <a:ext cx="4445505" cy="1498201"/>
          </a:xfrm>
          <a:prstGeom prst="wedgeRoundRectCallout">
            <a:avLst>
              <a:gd name="adj1" fmla="val 57294"/>
              <a:gd name="adj2" fmla="val -745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Certainly, scattered sunlight has a lower intensity than direct sunlight. The solar irradiance and output power are lower on cloudy days.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56C7E7-D18A-81F5-85E9-B5AFEBBEF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601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D351A-0F94-7527-90B2-D6918447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Long-term 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2E8BE-78F8-DD5E-81E6-5F941833B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77" y="1884311"/>
            <a:ext cx="4584543" cy="1804286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en-US"/>
              <a:t>Monthly data over a year observed (Cloud amount data obtained from HKO)</a:t>
            </a:r>
          </a:p>
          <a:p>
            <a:r>
              <a:rPr lang="en-US"/>
              <a:t>Cloudy months </a:t>
            </a:r>
            <a:r>
              <a:rPr lang="en-US">
                <a:sym typeface="Wingdings" pitchFamily="2" charset="2"/>
              </a:rPr>
              <a:t></a:t>
            </a:r>
            <a:r>
              <a:rPr lang="en-US"/>
              <a:t> lower solar irradiance &amp; output power</a:t>
            </a:r>
          </a:p>
          <a:p>
            <a:r>
              <a:rPr lang="en-US">
                <a:solidFill>
                  <a:srgbClr val="FF0000"/>
                </a:solidFill>
              </a:rPr>
              <a:t>Weather dominant over seasonal factor</a:t>
            </a:r>
          </a:p>
        </p:txBody>
      </p:sp>
      <p:pic>
        <p:nvPicPr>
          <p:cNvPr id="6" name="Google Shape;386;p16">
            <a:extLst>
              <a:ext uri="{FF2B5EF4-FFF2-40B4-BE49-F238E27FC236}">
                <a16:creationId xmlns:a16="http://schemas.microsoft.com/office/drawing/2014/main" id="{8D2E6DE1-50E9-2CA4-3B4B-6F77671EBED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3275683" y="3855205"/>
            <a:ext cx="1543563" cy="20844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圖表 4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3509543"/>
              </p:ext>
            </p:extLst>
          </p:nvPr>
        </p:nvGraphicFramePr>
        <p:xfrm>
          <a:off x="5447323" y="1334087"/>
          <a:ext cx="6365700" cy="418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D16324-EC0E-5749-8382-78BBAD4EB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1755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297172" y="1326995"/>
            <a:ext cx="7484400" cy="4671549"/>
          </a:xfrm>
        </p:spPr>
        <p:txBody>
          <a:bodyPr/>
          <a:lstStyle/>
          <a:p>
            <a:r>
              <a:rPr lang="en-US" dirty="0"/>
              <a:t>In the comparison, why is it important to choose the sunny day and the cloudy day close to each other?</a:t>
            </a:r>
          </a:p>
          <a:p>
            <a:r>
              <a:rPr lang="en-US" dirty="0"/>
              <a:t>Why are solar panels able to generate electricity even under a very cloudy weather?</a:t>
            </a:r>
          </a:p>
          <a:p>
            <a:r>
              <a:rPr lang="en-US" dirty="0"/>
              <a:t>How is the long-term variation of output power related to weather? Are the effects of seasonal change observed also?</a:t>
            </a:r>
          </a:p>
          <a:p>
            <a:r>
              <a:rPr lang="en-US" dirty="0"/>
              <a:t>Conclude the effect of weather on the performance of solar panels.</a:t>
            </a:r>
          </a:p>
        </p:txBody>
      </p:sp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4E77D3-DD1C-DD75-8A6D-1FFABAD47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654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5D31A-75A1-1159-81DB-29033DE49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975" y="1709738"/>
            <a:ext cx="11055350" cy="1881959"/>
          </a:xfrm>
        </p:spPr>
        <p:txBody>
          <a:bodyPr>
            <a:normAutofit/>
          </a:bodyPr>
          <a:lstStyle/>
          <a:p>
            <a:r>
              <a:rPr lang="en-US"/>
              <a:t>Kit 4.4</a:t>
            </a:r>
            <a:br>
              <a:rPr lang="en-US"/>
            </a:br>
            <a:r>
              <a:rPr lang="en-US"/>
              <a:t>Effect of Seasons on the Performance of Solar Panels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7D321-9E16-3E2B-AC9F-8118CB8F7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Output power of solar panels in different seasons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B26321D3-1200-D0F2-581B-E0F8638D3C0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16554" y="3519441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5AF176D-D155-0C17-48D0-2C3DA8CD43C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34981" y="3591697"/>
            <a:ext cx="962037" cy="1303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6DF3F6-297C-4B69-2534-5219C3F6E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64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Geographical &amp; Seasonal Effects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280C7DD-7D91-5C70-2466-4BB2C42A0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8584"/>
            <a:ext cx="881448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Performance of solar panels depends on: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Latitude</a:t>
            </a:r>
            <a:r>
              <a:rPr lang="en-US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of installation  Equator receives more sunlight than the high latitudes</a:t>
            </a:r>
          </a:p>
          <a:p>
            <a:pPr>
              <a:lnSpc>
                <a:spcPct val="100000"/>
              </a:lnSpc>
            </a:pPr>
            <a:r>
              <a:rPr lang="en-US" dirty="0">
                <a:solidFill>
                  <a:srgbClr val="FF0000"/>
                </a:solidFill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Seasonal variations</a:t>
            </a:r>
            <a:r>
              <a:rPr lang="en-US" dirty="0">
                <a:ea typeface="Open Sans" panose="020B060603050402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 Higher sun &amp; longer sunshine duration in summer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2370982" y="1309719"/>
            <a:ext cx="6835011" cy="4695378"/>
            <a:chOff x="2370982" y="1309719"/>
            <a:chExt cx="6835011" cy="4695378"/>
          </a:xfrm>
        </p:grpSpPr>
        <p:sp>
          <p:nvSpPr>
            <p:cNvPr id="24" name="矩形 23"/>
            <p:cNvSpPr/>
            <p:nvPr/>
          </p:nvSpPr>
          <p:spPr>
            <a:xfrm>
              <a:off x="2556933" y="2885109"/>
              <a:ext cx="6649060" cy="3054814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0CB73E6-A34F-42BC-2C6F-403716FCF022}"/>
                </a:ext>
              </a:extLst>
            </p:cNvPr>
            <p:cNvGrpSpPr/>
            <p:nvPr/>
          </p:nvGrpSpPr>
          <p:grpSpPr>
            <a:xfrm>
              <a:off x="2370982" y="1309719"/>
              <a:ext cx="6714243" cy="4695378"/>
              <a:chOff x="3356439" y="2325162"/>
              <a:chExt cx="4430961" cy="3098642"/>
            </a:xfrm>
          </p:grpSpPr>
          <p:pic>
            <p:nvPicPr>
              <p:cNvPr id="11" name="Picture 2" descr="Sun on Apple iOS 16.4">
                <a:extLst>
                  <a:ext uri="{FF2B5EF4-FFF2-40B4-BE49-F238E27FC236}">
                    <a16:creationId xmlns:a16="http://schemas.microsoft.com/office/drawing/2014/main" id="{1D59EC76-B803-BD3B-4DCF-E2087CBC3C8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44400" y="3753104"/>
                <a:ext cx="1143000" cy="1143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Globe Showing Asia-Australia on Apple iOS 16.4">
                <a:extLst>
                  <a:ext uri="{FF2B5EF4-FFF2-40B4-BE49-F238E27FC236}">
                    <a16:creationId xmlns:a16="http://schemas.microsoft.com/office/drawing/2014/main" id="{E616B255-15CB-A382-B4EC-E2877EE35AB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80000">
                <a:off x="3951822" y="3737455"/>
                <a:ext cx="1143000" cy="1143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5" name="Straight Connector 5">
                <a:extLst>
                  <a:ext uri="{FF2B5EF4-FFF2-40B4-BE49-F238E27FC236}">
                    <a16:creationId xmlns:a16="http://schemas.microsoft.com/office/drawing/2014/main" id="{08B846D0-BA0D-B96B-8EF4-9D1B0B257795}"/>
                  </a:ext>
                </a:extLst>
              </p:cNvPr>
              <p:cNvCxnSpPr/>
              <p:nvPr/>
            </p:nvCxnSpPr>
            <p:spPr>
              <a:xfrm flipH="1">
                <a:off x="4266016" y="3559583"/>
                <a:ext cx="572945" cy="1412722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6" name="Left Arrow 28">
                <a:extLst>
                  <a:ext uri="{FF2B5EF4-FFF2-40B4-BE49-F238E27FC236}">
                    <a16:creationId xmlns:a16="http://schemas.microsoft.com/office/drawing/2014/main" id="{0EEC5F79-22D5-7AA5-6015-C990183BA759}"/>
                  </a:ext>
                </a:extLst>
              </p:cNvPr>
              <p:cNvSpPr/>
              <p:nvPr/>
            </p:nvSpPr>
            <p:spPr>
              <a:xfrm>
                <a:off x="5143818" y="4034590"/>
                <a:ext cx="1485894" cy="580027"/>
              </a:xfrm>
              <a:prstGeom prst="leftArrow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Left Arrow 32">
                <a:extLst>
                  <a:ext uri="{FF2B5EF4-FFF2-40B4-BE49-F238E27FC236}">
                    <a16:creationId xmlns:a16="http://schemas.microsoft.com/office/drawing/2014/main" id="{89FF45B0-EA6D-825B-1C1D-6AA385018C45}"/>
                  </a:ext>
                </a:extLst>
              </p:cNvPr>
              <p:cNvSpPr/>
              <p:nvPr/>
            </p:nvSpPr>
            <p:spPr>
              <a:xfrm>
                <a:off x="4987744" y="4682215"/>
                <a:ext cx="1656656" cy="313512"/>
              </a:xfrm>
              <a:prstGeom prst="leftArrow">
                <a:avLst>
                  <a:gd name="adj1" fmla="val 50000"/>
                  <a:gd name="adj2" fmla="val 87234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Left Arrow 33">
                <a:extLst>
                  <a:ext uri="{FF2B5EF4-FFF2-40B4-BE49-F238E27FC236}">
                    <a16:creationId xmlns:a16="http://schemas.microsoft.com/office/drawing/2014/main" id="{6C41D475-97D9-C95B-320F-BB53FEDDF6C6}"/>
                  </a:ext>
                </a:extLst>
              </p:cNvPr>
              <p:cNvSpPr/>
              <p:nvPr/>
            </p:nvSpPr>
            <p:spPr>
              <a:xfrm>
                <a:off x="4989197" y="3687279"/>
                <a:ext cx="1655203" cy="313512"/>
              </a:xfrm>
              <a:prstGeom prst="leftArrow">
                <a:avLst>
                  <a:gd name="adj1" fmla="val 50000"/>
                  <a:gd name="adj2" fmla="val 87234"/>
                </a:avLst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字方塊 6">
                <a:extLst>
                  <a:ext uri="{FF2B5EF4-FFF2-40B4-BE49-F238E27FC236}">
                    <a16:creationId xmlns:a16="http://schemas.microsoft.com/office/drawing/2014/main" id="{269CB5C6-516C-263D-724E-32271399760E}"/>
                  </a:ext>
                </a:extLst>
              </p:cNvPr>
              <p:cNvSpPr txBox="1"/>
              <p:nvPr/>
            </p:nvSpPr>
            <p:spPr>
              <a:xfrm>
                <a:off x="3356439" y="3865312"/>
                <a:ext cx="84138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>
                    <a:solidFill>
                      <a:srgbClr val="FF0000"/>
                    </a:solidFill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Equator</a:t>
                </a:r>
              </a:p>
            </p:txBody>
          </p:sp>
          <p:sp>
            <p:nvSpPr>
              <p:cNvPr id="8" name="文字方塊 6">
                <a:extLst>
                  <a:ext uri="{FF2B5EF4-FFF2-40B4-BE49-F238E27FC236}">
                    <a16:creationId xmlns:a16="http://schemas.microsoft.com/office/drawing/2014/main" id="{1E4A47B1-7C1E-E6FC-1198-5EB1471F7E7D}"/>
                  </a:ext>
                </a:extLst>
              </p:cNvPr>
              <p:cNvSpPr txBox="1"/>
              <p:nvPr/>
            </p:nvSpPr>
            <p:spPr>
              <a:xfrm>
                <a:off x="4747855" y="3364815"/>
                <a:ext cx="31771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>
                    <a:solidFill>
                      <a:schemeClr val="accent4">
                        <a:lumMod val="75000"/>
                      </a:schemeClr>
                    </a:solidFill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N</a:t>
                </a:r>
              </a:p>
            </p:txBody>
          </p:sp>
          <p:sp>
            <p:nvSpPr>
              <p:cNvPr id="10" name="文字方塊 6">
                <a:extLst>
                  <a:ext uri="{FF2B5EF4-FFF2-40B4-BE49-F238E27FC236}">
                    <a16:creationId xmlns:a16="http://schemas.microsoft.com/office/drawing/2014/main" id="{F938144B-ABB7-E4F0-A419-A928AE2B058C}"/>
                  </a:ext>
                </a:extLst>
              </p:cNvPr>
              <p:cNvSpPr txBox="1"/>
              <p:nvPr/>
            </p:nvSpPr>
            <p:spPr>
              <a:xfrm>
                <a:off x="4067230" y="4946195"/>
                <a:ext cx="27924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>
                    <a:solidFill>
                      <a:schemeClr val="accent4">
                        <a:lumMod val="75000"/>
                      </a:schemeClr>
                    </a:solidFill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S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A6904536-EA12-1B33-6B25-D8FE18B521D5}"/>
                  </a:ext>
                </a:extLst>
              </p:cNvPr>
              <p:cNvSpPr txBox="1"/>
              <p:nvPr/>
            </p:nvSpPr>
            <p:spPr>
              <a:xfrm>
                <a:off x="4471877" y="5054472"/>
                <a:ext cx="33155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HK" dirty="0"/>
                  <a:t>Summer in Northern Hemisphere</a:t>
                </a:r>
              </a:p>
            </p:txBody>
          </p:sp>
          <p:sp>
            <p:nvSpPr>
              <p:cNvPr id="21" name="Pie 11">
                <a:extLst>
                  <a:ext uri="{FF2B5EF4-FFF2-40B4-BE49-F238E27FC236}">
                    <a16:creationId xmlns:a16="http://schemas.microsoft.com/office/drawing/2014/main" id="{07146F26-B4B7-C08F-80D5-EF165F429FF8}"/>
                  </a:ext>
                </a:extLst>
              </p:cNvPr>
              <p:cNvSpPr/>
              <p:nvPr/>
            </p:nvSpPr>
            <p:spPr>
              <a:xfrm rot="16508862">
                <a:off x="4018031" y="4079111"/>
                <a:ext cx="944351" cy="705172"/>
              </a:xfrm>
              <a:prstGeom prst="pie">
                <a:avLst>
                  <a:gd name="adj1" fmla="val 21314785"/>
                  <a:gd name="adj2" fmla="val 114291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文字方塊 6">
                <a:extLst>
                  <a:ext uri="{FF2B5EF4-FFF2-40B4-BE49-F238E27FC236}">
                    <a16:creationId xmlns:a16="http://schemas.microsoft.com/office/drawing/2014/main" id="{B3035058-A4B0-DE97-ABA0-A53C36143E1C}"/>
                  </a:ext>
                </a:extLst>
              </p:cNvPr>
              <p:cNvSpPr txBox="1"/>
              <p:nvPr/>
            </p:nvSpPr>
            <p:spPr>
              <a:xfrm>
                <a:off x="4318171" y="3551825"/>
                <a:ext cx="63671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>
                    <a:solidFill>
                      <a:schemeClr val="accent2"/>
                    </a:solidFill>
                    <a:latin typeface="Calibri" panose="020F0502020204030204" pitchFamily="34" charset="0"/>
                    <a:ea typeface="Open Sans" panose="020B0606030504020204" pitchFamily="34" charset="0"/>
                    <a:cs typeface="Calibri" panose="020F0502020204030204" pitchFamily="34" charset="0"/>
                  </a:rPr>
                  <a:t>23.5°</a:t>
                </a:r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BB54D521-C365-55E8-59CD-C8DFA3832B4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90206" y="3756065"/>
                <a:ext cx="1" cy="55704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Arc 27">
                <a:extLst>
                  <a:ext uri="{FF2B5EF4-FFF2-40B4-BE49-F238E27FC236}">
                    <a16:creationId xmlns:a16="http://schemas.microsoft.com/office/drawing/2014/main" id="{5D2CE7AF-ED1B-7DE0-4824-DB2C1E7347CD}"/>
                  </a:ext>
                </a:extLst>
              </p:cNvPr>
              <p:cNvSpPr/>
              <p:nvPr/>
            </p:nvSpPr>
            <p:spPr>
              <a:xfrm rot="9725214">
                <a:off x="3848290" y="2325162"/>
                <a:ext cx="2179521" cy="2179521"/>
              </a:xfrm>
              <a:prstGeom prst="arc">
                <a:avLst>
                  <a:gd name="adj1" fmla="val 16927446"/>
                  <a:gd name="adj2" fmla="val 20638640"/>
                </a:avLst>
              </a:prstGeom>
              <a:ln w="38100">
                <a:solidFill>
                  <a:srgbClr val="FF0000"/>
                </a:solidFill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5" name="Google Shape;676;p22">
            <a:extLst>
              <a:ext uri="{FF2B5EF4-FFF2-40B4-BE49-F238E27FC236}">
                <a16:creationId xmlns:a16="http://schemas.microsoft.com/office/drawing/2014/main" id="{37238842-26E7-434F-3280-109DD954885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11306" b="19304"/>
          <a:stretch/>
        </p:blipFill>
        <p:spPr>
          <a:xfrm>
            <a:off x="9328501" y="1578802"/>
            <a:ext cx="1876654" cy="184179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C44B4A-0FA7-BCF2-6D03-5C558C09B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752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Cause of Seasons</a:t>
            </a:r>
          </a:p>
        </p:txBody>
      </p:sp>
      <p:grpSp>
        <p:nvGrpSpPr>
          <p:cNvPr id="3" name="群組 2"/>
          <p:cNvGrpSpPr/>
          <p:nvPr/>
        </p:nvGrpSpPr>
        <p:grpSpPr>
          <a:xfrm>
            <a:off x="1739453" y="2230416"/>
            <a:ext cx="8534159" cy="3643442"/>
            <a:chOff x="1739453" y="2230416"/>
            <a:chExt cx="8534159" cy="3643442"/>
          </a:xfrm>
        </p:grpSpPr>
        <p:sp>
          <p:nvSpPr>
            <p:cNvPr id="24" name="矩形 23"/>
            <p:cNvSpPr/>
            <p:nvPr/>
          </p:nvSpPr>
          <p:spPr>
            <a:xfrm>
              <a:off x="1739453" y="2230416"/>
              <a:ext cx="8534159" cy="364344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3E334A5-BC71-3692-FE71-176559753715}"/>
                </a:ext>
              </a:extLst>
            </p:cNvPr>
            <p:cNvGrpSpPr/>
            <p:nvPr/>
          </p:nvGrpSpPr>
          <p:grpSpPr>
            <a:xfrm>
              <a:off x="1831259" y="2233187"/>
              <a:ext cx="8348249" cy="3284555"/>
              <a:chOff x="2774228" y="2871609"/>
              <a:chExt cx="6064907" cy="2386191"/>
            </a:xfrm>
          </p:grpSpPr>
          <p:pic>
            <p:nvPicPr>
              <p:cNvPr id="14" name="Picture 2" descr="Sun on Apple iOS 16.4">
                <a:extLst>
                  <a:ext uri="{FF2B5EF4-FFF2-40B4-BE49-F238E27FC236}">
                    <a16:creationId xmlns:a16="http://schemas.microsoft.com/office/drawing/2014/main" id="{4490866A-5349-5EF4-EF54-F5B69767340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67510" y="3480858"/>
                <a:ext cx="1143000" cy="1143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649A798B-14D0-4067-4B70-8E216CBDDE42}"/>
                  </a:ext>
                </a:extLst>
              </p:cNvPr>
              <p:cNvSpPr/>
              <p:nvPr/>
            </p:nvSpPr>
            <p:spPr>
              <a:xfrm>
                <a:off x="3182584" y="3161773"/>
                <a:ext cx="5656551" cy="1990084"/>
              </a:xfrm>
              <a:prstGeom prst="ellipse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6" name="Picture 4" descr="Globe Showing Asia-Australia on Apple iOS 16.4">
                <a:extLst>
                  <a:ext uri="{FF2B5EF4-FFF2-40B4-BE49-F238E27FC236}">
                    <a16:creationId xmlns:a16="http://schemas.microsoft.com/office/drawing/2014/main" id="{95E5EFC8-92CB-4B0F-C13F-A85A959D00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380000">
                <a:off x="2777087" y="3562205"/>
                <a:ext cx="1143000" cy="1143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88C5EE97-7F2A-C844-455F-F14BA24D35B5}"/>
                  </a:ext>
                </a:extLst>
              </p:cNvPr>
              <p:cNvCxnSpPr/>
              <p:nvPr/>
            </p:nvCxnSpPr>
            <p:spPr>
              <a:xfrm flipH="1">
                <a:off x="2871971" y="3023771"/>
                <a:ext cx="947227" cy="2234029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  <p:sp>
            <p:nvSpPr>
              <p:cNvPr id="18" name="文字方塊 6">
                <a:extLst>
                  <a:ext uri="{FF2B5EF4-FFF2-40B4-BE49-F238E27FC236}">
                    <a16:creationId xmlns:a16="http://schemas.microsoft.com/office/drawing/2014/main" id="{67736607-1C01-394F-672A-7FE4DE777E3D}"/>
                  </a:ext>
                </a:extLst>
              </p:cNvPr>
              <p:cNvSpPr txBox="1"/>
              <p:nvPr/>
            </p:nvSpPr>
            <p:spPr>
              <a:xfrm>
                <a:off x="3819198" y="2871609"/>
                <a:ext cx="1092518" cy="2459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>
                    <a:solidFill>
                      <a:schemeClr val="accent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Axis of rotation</a:t>
                </a:r>
              </a:p>
            </p:txBody>
          </p:sp>
          <p:sp>
            <p:nvSpPr>
              <p:cNvPr id="19" name="Pie 18">
                <a:extLst>
                  <a:ext uri="{FF2B5EF4-FFF2-40B4-BE49-F238E27FC236}">
                    <a16:creationId xmlns:a16="http://schemas.microsoft.com/office/drawing/2014/main" id="{8E0FCDC7-AE29-800F-D737-9FA4341A551A}"/>
                  </a:ext>
                </a:extLst>
              </p:cNvPr>
              <p:cNvSpPr/>
              <p:nvPr/>
            </p:nvSpPr>
            <p:spPr>
              <a:xfrm rot="16508862">
                <a:off x="2579419" y="3559347"/>
                <a:ext cx="1538334" cy="1148715"/>
              </a:xfrm>
              <a:prstGeom prst="pie">
                <a:avLst>
                  <a:gd name="adj1" fmla="val 21314785"/>
                  <a:gd name="adj2" fmla="val 116078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74721D4E-B927-0A19-07E6-155EE75E0995}"/>
                  </a:ext>
                </a:extLst>
              </p:cNvPr>
              <p:cNvCxnSpPr/>
              <p:nvPr/>
            </p:nvCxnSpPr>
            <p:spPr>
              <a:xfrm flipV="1">
                <a:off x="3352800" y="3023772"/>
                <a:ext cx="0" cy="2234028"/>
              </a:xfrm>
              <a:prstGeom prst="line">
                <a:avLst/>
              </a:prstGeom>
              <a:ln w="38100"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1" name="文字方塊 6">
                <a:extLst>
                  <a:ext uri="{FF2B5EF4-FFF2-40B4-BE49-F238E27FC236}">
                    <a16:creationId xmlns:a16="http://schemas.microsoft.com/office/drawing/2014/main" id="{A0A8E62F-E071-3A02-2478-D304931DA469}"/>
                  </a:ext>
                </a:extLst>
              </p:cNvPr>
              <p:cNvSpPr txBox="1"/>
              <p:nvPr/>
            </p:nvSpPr>
            <p:spPr>
              <a:xfrm>
                <a:off x="3246804" y="2977551"/>
                <a:ext cx="67839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>
                    <a:solidFill>
                      <a:schemeClr val="accent2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23.5°</a:t>
                </a:r>
              </a:p>
            </p:txBody>
          </p:sp>
        </p:grpSp>
      </p:grpSp>
      <p:pic>
        <p:nvPicPr>
          <p:cNvPr id="22" name="Google Shape;588;p15">
            <a:extLst>
              <a:ext uri="{FF2B5EF4-FFF2-40B4-BE49-F238E27FC236}">
                <a16:creationId xmlns:a16="http://schemas.microsoft.com/office/drawing/2014/main" id="{5094B070-D43D-C961-0398-15AC2B6A8E4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10273612" y="1373452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Rounded Rectangular Callout 22">
            <a:extLst>
              <a:ext uri="{FF2B5EF4-FFF2-40B4-BE49-F238E27FC236}">
                <a16:creationId xmlns:a16="http://schemas.microsoft.com/office/drawing/2014/main" id="{71C9B2B7-6C03-FE06-7229-B4851604B6DC}"/>
              </a:ext>
            </a:extLst>
          </p:cNvPr>
          <p:cNvSpPr/>
          <p:nvPr/>
        </p:nvSpPr>
        <p:spPr>
          <a:xfrm>
            <a:off x="2247453" y="1223561"/>
            <a:ext cx="6958540" cy="876036"/>
          </a:xfrm>
          <a:prstGeom prst="wedgeRoundRectCallout">
            <a:avLst>
              <a:gd name="adj1" fmla="val 62639"/>
              <a:gd name="adj2" fmla="val 52698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Axis of Earth rotation</a:t>
            </a:r>
            <a:r>
              <a:rPr lang="en-US" sz="200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inclined by about 23.5° (from the direction perpendicular to the Earth’s orbit)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37EA0-43F9-497D-C4A5-EE53F4D78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7196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Vernal &amp; Autumnal Equinoxes</a:t>
            </a:r>
          </a:p>
        </p:txBody>
      </p:sp>
      <p:sp>
        <p:nvSpPr>
          <p:cNvPr id="38" name="內容版面配置區 2">
            <a:extLst>
              <a:ext uri="{FF2B5EF4-FFF2-40B4-BE49-F238E27FC236}">
                <a16:creationId xmlns:a16="http://schemas.microsoft.com/office/drawing/2014/main" id="{0D16DE97-3C42-FBD4-81B1-92397011B699}"/>
              </a:ext>
            </a:extLst>
          </p:cNvPr>
          <p:cNvSpPr txBox="1">
            <a:spLocks/>
          </p:cNvSpPr>
          <p:nvPr/>
        </p:nvSpPr>
        <p:spPr>
          <a:xfrm>
            <a:off x="548640" y="1729616"/>
            <a:ext cx="2844065" cy="30820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Vernal Equinox</a:t>
            </a:r>
            <a:endParaRPr lang="en-US" sz="2000" b="1" dirty="0">
              <a:solidFill>
                <a:schemeClr val="accent2"/>
              </a:solidFill>
              <a:ea typeface="Open Sans" panose="020B0606030504020204" pitchFamily="34" charset="0"/>
              <a:cs typeface="Open Sans" panose="020B0606030504020204" pitchFamily="34" charset="0"/>
              <a:sym typeface="Wingdings" panose="05000000000000000000" pitchFamily="2" charset="2"/>
            </a:endParaRP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Around 21 March (spring in the Northern Hemisphere)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Sunlight shines on the equator directly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The equator receives more sunlight</a:t>
            </a:r>
          </a:p>
        </p:txBody>
      </p:sp>
      <p:sp>
        <p:nvSpPr>
          <p:cNvPr id="39" name="內容版面配置區 2">
            <a:extLst>
              <a:ext uri="{FF2B5EF4-FFF2-40B4-BE49-F238E27FC236}">
                <a16:creationId xmlns:a16="http://schemas.microsoft.com/office/drawing/2014/main" id="{4DEB3C48-DF73-92A2-A1EE-832342611338}"/>
              </a:ext>
            </a:extLst>
          </p:cNvPr>
          <p:cNvSpPr txBox="1">
            <a:spLocks/>
          </p:cNvSpPr>
          <p:nvPr/>
        </p:nvSpPr>
        <p:spPr>
          <a:xfrm>
            <a:off x="9046876" y="2423160"/>
            <a:ext cx="2793349" cy="28596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Around 21 September (autumn in the Northern Hemisphere)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Sunlight shines on the equator directly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ea typeface="Open Sans" panose="020B0606030504020204" pitchFamily="34" charset="0"/>
                <a:cs typeface="Open Sans" panose="020B0606030504020204" pitchFamily="34" charset="0"/>
              </a:rPr>
              <a:t>The equator receives more sunlight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000" b="1" dirty="0">
                <a:solidFill>
                  <a:srgbClr val="0070C0"/>
                </a:solidFill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Autumnal Equinox</a:t>
            </a:r>
            <a:endParaRPr lang="en-US" sz="2000" b="1" dirty="0">
              <a:solidFill>
                <a:srgbClr val="0070C0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EF38A0E-6615-DB01-61D6-0DDD117EEA4F}"/>
              </a:ext>
            </a:extLst>
          </p:cNvPr>
          <p:cNvGrpSpPr/>
          <p:nvPr/>
        </p:nvGrpSpPr>
        <p:grpSpPr>
          <a:xfrm>
            <a:off x="3271293" y="1341120"/>
            <a:ext cx="5656551" cy="4129216"/>
            <a:chOff x="2246468" y="1455583"/>
            <a:chExt cx="5656551" cy="412921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3DD23DF4-5C78-4B8C-AB5E-ED5573BF6902}"/>
                </a:ext>
              </a:extLst>
            </p:cNvPr>
            <p:cNvSpPr/>
            <p:nvPr/>
          </p:nvSpPr>
          <p:spPr>
            <a:xfrm>
              <a:off x="2246468" y="2406778"/>
              <a:ext cx="5656551" cy="22481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Picture 4" descr="Globe Showing Asia-Australia on Apple iOS 16.4">
              <a:extLst>
                <a:ext uri="{FF2B5EF4-FFF2-40B4-BE49-F238E27FC236}">
                  <a16:creationId xmlns:a16="http://schemas.microsoft.com/office/drawing/2014/main" id="{7F748628-331B-EF0F-04CB-4538335460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4061459" y="1820969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4D439FA0-AF9B-14E3-EE37-AA49C45D5CF2}"/>
                </a:ext>
              </a:extLst>
            </p:cNvPr>
            <p:cNvCxnSpPr/>
            <p:nvPr/>
          </p:nvCxnSpPr>
          <p:spPr>
            <a:xfrm flipH="1">
              <a:off x="4235719" y="1455583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44" name="Picture 2" descr="Sun on Apple iOS 16.4">
              <a:extLst>
                <a:ext uri="{FF2B5EF4-FFF2-40B4-BE49-F238E27FC236}">
                  <a16:creationId xmlns:a16="http://schemas.microsoft.com/office/drawing/2014/main" id="{5CA3A9C7-CA17-BFDF-75FA-7448599931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563" y="2948692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4" descr="Globe Showing Asia-Australia on Apple iOS 16.4">
              <a:extLst>
                <a:ext uri="{FF2B5EF4-FFF2-40B4-BE49-F238E27FC236}">
                  <a16:creationId xmlns:a16="http://schemas.microsoft.com/office/drawing/2014/main" id="{85F06729-E620-8882-83B8-EDB29239B9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4980558" y="4076414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A3BE8890-4CD4-231F-888E-65AA919BE401}"/>
                </a:ext>
              </a:extLst>
            </p:cNvPr>
            <p:cNvCxnSpPr/>
            <p:nvPr/>
          </p:nvCxnSpPr>
          <p:spPr>
            <a:xfrm flipH="1">
              <a:off x="5154818" y="3711028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D8351C8-CD21-89D1-E904-1A6C7BCF4F8F}"/>
              </a:ext>
            </a:extLst>
          </p:cNvPr>
          <p:cNvCxnSpPr/>
          <p:nvPr/>
        </p:nvCxnSpPr>
        <p:spPr>
          <a:xfrm>
            <a:off x="0" y="2056472"/>
            <a:ext cx="5059680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3ED93B0-85BC-9A13-65F5-597900B8EA1A}"/>
              </a:ext>
            </a:extLst>
          </p:cNvPr>
          <p:cNvCxnSpPr/>
          <p:nvPr/>
        </p:nvCxnSpPr>
        <p:spPr>
          <a:xfrm>
            <a:off x="7145282" y="4717603"/>
            <a:ext cx="505968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9" name="Arc 48">
            <a:extLst>
              <a:ext uri="{FF2B5EF4-FFF2-40B4-BE49-F238E27FC236}">
                <a16:creationId xmlns:a16="http://schemas.microsoft.com/office/drawing/2014/main" id="{B86BD958-D941-2330-119F-81D3AE82BA32}"/>
              </a:ext>
            </a:extLst>
          </p:cNvPr>
          <p:cNvSpPr/>
          <p:nvPr/>
        </p:nvSpPr>
        <p:spPr>
          <a:xfrm rot="9725214">
            <a:off x="4978905" y="327596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7A3C9DE9-D0FE-7642-A11F-94CE70FEA3B2}"/>
              </a:ext>
            </a:extLst>
          </p:cNvPr>
          <p:cNvSpPr/>
          <p:nvPr/>
        </p:nvSpPr>
        <p:spPr>
          <a:xfrm rot="9725214">
            <a:off x="4867679" y="553166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c 50">
            <a:extLst>
              <a:ext uri="{FF2B5EF4-FFF2-40B4-BE49-F238E27FC236}">
                <a16:creationId xmlns:a16="http://schemas.microsoft.com/office/drawing/2014/main" id="{0E206976-85F3-52C2-B47E-3A852FC16C8B}"/>
              </a:ext>
            </a:extLst>
          </p:cNvPr>
          <p:cNvSpPr/>
          <p:nvPr/>
        </p:nvSpPr>
        <p:spPr>
          <a:xfrm rot="9725214">
            <a:off x="5105122" y="43021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2E8A92E2-5E37-8C88-EC2A-275A8F475DAB}"/>
              </a:ext>
            </a:extLst>
          </p:cNvPr>
          <p:cNvSpPr/>
          <p:nvPr/>
        </p:nvSpPr>
        <p:spPr>
          <a:xfrm rot="9725214">
            <a:off x="5891039" y="2586657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1ADD4FDC-73F9-D6D3-7EFF-788EA74BF717}"/>
              </a:ext>
            </a:extLst>
          </p:cNvPr>
          <p:cNvSpPr/>
          <p:nvPr/>
        </p:nvSpPr>
        <p:spPr>
          <a:xfrm rot="9725214">
            <a:off x="5779813" y="2812227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Arc 53">
            <a:extLst>
              <a:ext uri="{FF2B5EF4-FFF2-40B4-BE49-F238E27FC236}">
                <a16:creationId xmlns:a16="http://schemas.microsoft.com/office/drawing/2014/main" id="{E733FC20-C187-30C1-A739-C4CA9F621D16}"/>
              </a:ext>
            </a:extLst>
          </p:cNvPr>
          <p:cNvSpPr/>
          <p:nvPr/>
        </p:nvSpPr>
        <p:spPr>
          <a:xfrm rot="9725214">
            <a:off x="6017256" y="2302082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文字方塊 6">
            <a:extLst>
              <a:ext uri="{FF2B5EF4-FFF2-40B4-BE49-F238E27FC236}">
                <a16:creationId xmlns:a16="http://schemas.microsoft.com/office/drawing/2014/main" id="{BC0584F3-CF56-99AB-7B45-D04D1D548938}"/>
              </a:ext>
            </a:extLst>
          </p:cNvPr>
          <p:cNvSpPr txBox="1"/>
          <p:nvPr/>
        </p:nvSpPr>
        <p:spPr>
          <a:xfrm>
            <a:off x="6201511" y="2332304"/>
            <a:ext cx="84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Equator</a:t>
            </a:r>
          </a:p>
        </p:txBody>
      </p:sp>
      <p:sp>
        <p:nvSpPr>
          <p:cNvPr id="56" name="文字方塊 6">
            <a:extLst>
              <a:ext uri="{FF2B5EF4-FFF2-40B4-BE49-F238E27FC236}">
                <a16:creationId xmlns:a16="http://schemas.microsoft.com/office/drawing/2014/main" id="{85F360B7-2691-BE03-A161-B45E85BB2984}"/>
              </a:ext>
            </a:extLst>
          </p:cNvPr>
          <p:cNvSpPr txBox="1"/>
          <p:nvPr/>
        </p:nvSpPr>
        <p:spPr>
          <a:xfrm>
            <a:off x="5241201" y="4073856"/>
            <a:ext cx="8413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Equator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822320-266E-8F8C-A105-8DAF0AA29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632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Real-time Monitoring System (RTMS)</a:t>
            </a:r>
          </a:p>
        </p:txBody>
      </p:sp>
      <p:pic>
        <p:nvPicPr>
          <p:cNvPr id="10" name="Google Shape;588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0412627" y="2289938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ounded Rectangular Callout 12"/>
          <p:cNvSpPr/>
          <p:nvPr/>
        </p:nvSpPr>
        <p:spPr>
          <a:xfrm>
            <a:off x="5335585" y="1564670"/>
            <a:ext cx="4461558" cy="1211187"/>
          </a:xfrm>
          <a:prstGeom prst="wedgeRoundRectCallout">
            <a:avLst>
              <a:gd name="adj1" fmla="val 59857"/>
              <a:gd name="adj2" fmla="val 4790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Real-time Monitoring System (RTMS)</a:t>
            </a:r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monitors the solar irradiance and output power of solar panels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 descr="A screen shot of a television&#10;&#10;Description automatically generated">
            <a:extLst>
              <a:ext uri="{FF2B5EF4-FFF2-40B4-BE49-F238E27FC236}">
                <a16:creationId xmlns:a16="http://schemas.microsoft.com/office/drawing/2014/main" id="{1C00B9E2-20A5-F04B-FEB3-FA3345ACA5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42" y="1560807"/>
            <a:ext cx="4497385" cy="3736385"/>
          </a:xfrm>
          <a:prstGeom prst="rect">
            <a:avLst/>
          </a:prstGeom>
        </p:spPr>
      </p:pic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F8CCD1F7-AA5D-8B7F-E7C2-AED4728639C1}"/>
              </a:ext>
            </a:extLst>
          </p:cNvPr>
          <p:cNvSpPr/>
          <p:nvPr/>
        </p:nvSpPr>
        <p:spPr>
          <a:xfrm>
            <a:off x="5335585" y="2976250"/>
            <a:ext cx="4461558" cy="1105894"/>
          </a:xfrm>
          <a:prstGeom prst="wedgeRoundRectCallout">
            <a:avLst>
              <a:gd name="adj1" fmla="val 59491"/>
              <a:gd name="adj2" fmla="val -189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It also shows other data, such as total amount of carbon emission reduced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689B603F-AA7E-4931-7A3E-B327235DA6C5}"/>
              </a:ext>
            </a:extLst>
          </p:cNvPr>
          <p:cNvSpPr/>
          <p:nvPr/>
        </p:nvSpPr>
        <p:spPr>
          <a:xfrm>
            <a:off x="5335585" y="4282537"/>
            <a:ext cx="4461558" cy="905497"/>
          </a:xfrm>
          <a:prstGeom prst="wedgeRoundRectCallout">
            <a:avLst>
              <a:gd name="adj1" fmla="val 59857"/>
              <a:gd name="adj2" fmla="val -5680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Long-term data</a:t>
            </a:r>
            <a:r>
              <a:rPr lang="en-US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are stored online and downloadable for analysis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1CF6C5-C067-DCA2-89BB-FD82D6CB7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05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DFD22-ADDD-52B2-0C84-8B930FA5A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Summer</a:t>
            </a:r>
            <a:r>
              <a:rPr lang="en-US"/>
              <a:t> &amp; Winter Solstices 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E10D083-2817-A524-FAD3-C44AB145D76C}"/>
              </a:ext>
            </a:extLst>
          </p:cNvPr>
          <p:cNvSpPr txBox="1">
            <a:spLocks/>
          </p:cNvSpPr>
          <p:nvPr/>
        </p:nvSpPr>
        <p:spPr>
          <a:xfrm>
            <a:off x="1702499" y="1366460"/>
            <a:ext cx="3957378" cy="2010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Sunlight shines on the </a:t>
            </a:r>
            <a:r>
              <a:rPr lang="en-US" sz="18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Cancer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directly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The Northern Hemisphere receives </a:t>
            </a:r>
            <a:r>
              <a:rPr lang="en-US" sz="18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more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sunlight than the Southern Hemisphere</a:t>
            </a: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8B2D31BE-34A0-3966-D852-8FA494E0C8D7}"/>
              </a:ext>
            </a:extLst>
          </p:cNvPr>
          <p:cNvSpPr txBox="1">
            <a:spLocks/>
          </p:cNvSpPr>
          <p:nvPr/>
        </p:nvSpPr>
        <p:spPr>
          <a:xfrm>
            <a:off x="6551710" y="1414273"/>
            <a:ext cx="3840938" cy="2859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Sunlight shines on the </a:t>
            </a:r>
            <a:r>
              <a:rPr lang="en-US" sz="18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Capricorn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directly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The Northern Hemisphere receives </a:t>
            </a:r>
            <a:r>
              <a:rPr lang="en-US" sz="1800" dirty="0">
                <a:solidFill>
                  <a:srgbClr val="FF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less</a:t>
            </a: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</a:rPr>
              <a:t> sunlight than the Southern Hemisphere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E4E674-9CEF-2D06-7309-19084DC2C83D}"/>
              </a:ext>
            </a:extLst>
          </p:cNvPr>
          <p:cNvGrpSpPr/>
          <p:nvPr/>
        </p:nvGrpSpPr>
        <p:grpSpPr>
          <a:xfrm>
            <a:off x="2803014" y="3254557"/>
            <a:ext cx="6660646" cy="2248118"/>
            <a:chOff x="1758463" y="2406778"/>
            <a:chExt cx="6660646" cy="224811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5AE0F8-AC81-2720-263D-81C88E02A845}"/>
                </a:ext>
              </a:extLst>
            </p:cNvPr>
            <p:cNvSpPr/>
            <p:nvPr/>
          </p:nvSpPr>
          <p:spPr>
            <a:xfrm>
              <a:off x="2246468" y="2406778"/>
              <a:ext cx="5656551" cy="224811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" name="Picture 4" descr="Globe Showing Asia-Australia on Apple iOS 16.4">
              <a:extLst>
                <a:ext uri="{FF2B5EF4-FFF2-40B4-BE49-F238E27FC236}">
                  <a16:creationId xmlns:a16="http://schemas.microsoft.com/office/drawing/2014/main" id="{D68BD180-8D49-5FE5-D635-E040474819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1758463" y="2854659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C747ED3-E8CD-B53D-22EF-FCEF89BFD89E}"/>
                </a:ext>
              </a:extLst>
            </p:cNvPr>
            <p:cNvCxnSpPr/>
            <p:nvPr/>
          </p:nvCxnSpPr>
          <p:spPr>
            <a:xfrm flipH="1">
              <a:off x="1932723" y="2489273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Picture 2" descr="Sun on Apple iOS 16.4">
              <a:extLst>
                <a:ext uri="{FF2B5EF4-FFF2-40B4-BE49-F238E27FC236}">
                  <a16:creationId xmlns:a16="http://schemas.microsoft.com/office/drawing/2014/main" id="{F8B61812-0F06-8BE2-FA90-3123CF04E9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4563" y="2948692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Globe Showing Asia-Australia on Apple iOS 16.4">
              <a:extLst>
                <a:ext uri="{FF2B5EF4-FFF2-40B4-BE49-F238E27FC236}">
                  <a16:creationId xmlns:a16="http://schemas.microsoft.com/office/drawing/2014/main" id="{3EB46F2E-E678-57A4-DE11-FE517839EA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80000">
              <a:off x="7276109" y="2925830"/>
              <a:ext cx="1143000" cy="1143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EF76888-9CBB-C328-8C85-F1CA05E1D21D}"/>
                </a:ext>
              </a:extLst>
            </p:cNvPr>
            <p:cNvCxnSpPr/>
            <p:nvPr/>
          </p:nvCxnSpPr>
          <p:spPr>
            <a:xfrm flipH="1">
              <a:off x="7450369" y="2560444"/>
              <a:ext cx="794479" cy="1873771"/>
            </a:xfrm>
            <a:prstGeom prst="line">
              <a:avLst/>
            </a:prstGeom>
            <a:ln w="38100">
              <a:solidFill>
                <a:srgbClr val="FFC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FECF99B-75FF-D70B-F8F7-9248482B1432}"/>
              </a:ext>
            </a:extLst>
          </p:cNvPr>
          <p:cNvCxnSpPr/>
          <p:nvPr/>
        </p:nvCxnSpPr>
        <p:spPr>
          <a:xfrm flipV="1">
            <a:off x="1579899" y="1371600"/>
            <a:ext cx="0" cy="270225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2D2770-1A45-B059-D2B7-5089FF79472D}"/>
              </a:ext>
            </a:extLst>
          </p:cNvPr>
          <p:cNvCxnSpPr/>
          <p:nvPr/>
        </p:nvCxnSpPr>
        <p:spPr>
          <a:xfrm>
            <a:off x="10391535" y="1513200"/>
            <a:ext cx="0" cy="25908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Arc 13">
            <a:extLst>
              <a:ext uri="{FF2B5EF4-FFF2-40B4-BE49-F238E27FC236}">
                <a16:creationId xmlns:a16="http://schemas.microsoft.com/office/drawing/2014/main" id="{264F1328-5745-289D-1F49-F9E224D6CF0E}"/>
              </a:ext>
            </a:extLst>
          </p:cNvPr>
          <p:cNvSpPr/>
          <p:nvPr/>
        </p:nvSpPr>
        <p:spPr>
          <a:xfrm rot="9725214">
            <a:off x="2682700" y="2335469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AB860E05-2EAA-236F-B5D2-3927E9F49ADC}"/>
              </a:ext>
            </a:extLst>
          </p:cNvPr>
          <p:cNvSpPr/>
          <p:nvPr/>
        </p:nvSpPr>
        <p:spPr>
          <a:xfrm rot="9725214">
            <a:off x="2571474" y="2561039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06F8F9B4-0F06-D914-96BB-88D36B8C2786}"/>
              </a:ext>
            </a:extLst>
          </p:cNvPr>
          <p:cNvSpPr/>
          <p:nvPr/>
        </p:nvSpPr>
        <p:spPr>
          <a:xfrm rot="9725214">
            <a:off x="2808917" y="2050894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D4C8DF49-B059-B716-9C1B-3A0C80E3F392}"/>
              </a:ext>
            </a:extLst>
          </p:cNvPr>
          <p:cNvSpPr/>
          <p:nvPr/>
        </p:nvSpPr>
        <p:spPr>
          <a:xfrm rot="9725214">
            <a:off x="8206889" y="2390647"/>
            <a:ext cx="2179521" cy="2179521"/>
          </a:xfrm>
          <a:prstGeom prst="arc">
            <a:avLst>
              <a:gd name="adj1" fmla="val 16927446"/>
              <a:gd name="adj2" fmla="val 20638640"/>
            </a:avLst>
          </a:prstGeom>
          <a:ln w="38100"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>
            <a:extLst>
              <a:ext uri="{FF2B5EF4-FFF2-40B4-BE49-F238E27FC236}">
                <a16:creationId xmlns:a16="http://schemas.microsoft.com/office/drawing/2014/main" id="{1D032100-FD71-6458-C586-331B8A2B8B11}"/>
              </a:ext>
            </a:extLst>
          </p:cNvPr>
          <p:cNvSpPr/>
          <p:nvPr/>
        </p:nvSpPr>
        <p:spPr>
          <a:xfrm rot="9725214">
            <a:off x="8095663" y="2616217"/>
            <a:ext cx="2179521" cy="2179521"/>
          </a:xfrm>
          <a:prstGeom prst="arc">
            <a:avLst>
              <a:gd name="adj1" fmla="val 17115166"/>
              <a:gd name="adj2" fmla="val 20384010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0F73AFD3-7FE0-03DB-8BB9-6178D584AC6C}"/>
              </a:ext>
            </a:extLst>
          </p:cNvPr>
          <p:cNvSpPr/>
          <p:nvPr/>
        </p:nvSpPr>
        <p:spPr>
          <a:xfrm rot="9725214">
            <a:off x="8333106" y="2106072"/>
            <a:ext cx="2179521" cy="2179521"/>
          </a:xfrm>
          <a:prstGeom prst="arc">
            <a:avLst>
              <a:gd name="adj1" fmla="val 17162382"/>
              <a:gd name="adj2" fmla="val 20391858"/>
            </a:avLst>
          </a:prstGeom>
          <a:ln w="38100">
            <a:solidFill>
              <a:schemeClr val="accent2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文字方塊 6">
            <a:extLst>
              <a:ext uri="{FF2B5EF4-FFF2-40B4-BE49-F238E27FC236}">
                <a16:creationId xmlns:a16="http://schemas.microsoft.com/office/drawing/2014/main" id="{3CA63130-4B04-2E46-1AED-EE0531AC7CB5}"/>
              </a:ext>
            </a:extLst>
          </p:cNvPr>
          <p:cNvSpPr txBox="1"/>
          <p:nvPr/>
        </p:nvSpPr>
        <p:spPr>
          <a:xfrm>
            <a:off x="3796885" y="3787038"/>
            <a:ext cx="109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Cancer</a:t>
            </a:r>
          </a:p>
        </p:txBody>
      </p:sp>
      <p:sp>
        <p:nvSpPr>
          <p:cNvPr id="21" name="內容版面配置區 2">
            <a:extLst>
              <a:ext uri="{FF2B5EF4-FFF2-40B4-BE49-F238E27FC236}">
                <a16:creationId xmlns:a16="http://schemas.microsoft.com/office/drawing/2014/main" id="{8EEA0D97-1744-4303-AE47-58122F410AA9}"/>
              </a:ext>
            </a:extLst>
          </p:cNvPr>
          <p:cNvSpPr txBox="1">
            <a:spLocks/>
          </p:cNvSpPr>
          <p:nvPr/>
        </p:nvSpPr>
        <p:spPr>
          <a:xfrm>
            <a:off x="-15952" y="1823715"/>
            <a:ext cx="1595851" cy="3387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en-US" sz="1800" b="1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Summer Solstice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Around 21 June (summer in the Northern Hemisphere)</a:t>
            </a:r>
          </a:p>
        </p:txBody>
      </p:sp>
      <p:sp>
        <p:nvSpPr>
          <p:cNvPr id="22" name="內容版面配置區 2">
            <a:extLst>
              <a:ext uri="{FF2B5EF4-FFF2-40B4-BE49-F238E27FC236}">
                <a16:creationId xmlns:a16="http://schemas.microsoft.com/office/drawing/2014/main" id="{0C6FDB4F-2FC8-D0DA-A5B5-C2814ADCE63A}"/>
              </a:ext>
            </a:extLst>
          </p:cNvPr>
          <p:cNvSpPr txBox="1">
            <a:spLocks/>
          </p:cNvSpPr>
          <p:nvPr/>
        </p:nvSpPr>
        <p:spPr>
          <a:xfrm>
            <a:off x="10446914" y="1871921"/>
            <a:ext cx="1678626" cy="19826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1" dirty="0">
                <a:solidFill>
                  <a:srgbClr val="0070C0"/>
                </a:solidFill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Winter Solstice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1800" dirty="0">
                <a:ea typeface="Open Sans" panose="020B060603050402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Around 22 December (winter in the Northern Hemisphere)</a:t>
            </a:r>
          </a:p>
        </p:txBody>
      </p:sp>
      <p:sp>
        <p:nvSpPr>
          <p:cNvPr id="23" name="文字方塊 6">
            <a:extLst>
              <a:ext uri="{FF2B5EF4-FFF2-40B4-BE49-F238E27FC236}">
                <a16:creationId xmlns:a16="http://schemas.microsoft.com/office/drawing/2014/main" id="{51AC9DBB-2E67-6CDE-1464-647F533FCF14}"/>
              </a:ext>
            </a:extLst>
          </p:cNvPr>
          <p:cNvSpPr txBox="1"/>
          <p:nvPr/>
        </p:nvSpPr>
        <p:spPr>
          <a:xfrm>
            <a:off x="7212436" y="4367971"/>
            <a:ext cx="1236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2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Tropic of Capricorn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B2E12C55-D67F-6930-6DC3-FAB5A7715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755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37E72-0F84-58B6-221D-33B229CC4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Sun Paths in HK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52601F-197D-7886-94BA-537178F901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36" b="5782"/>
          <a:stretch/>
        </p:blipFill>
        <p:spPr>
          <a:xfrm>
            <a:off x="6517739" y="987789"/>
            <a:ext cx="5038187" cy="31604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4C27FF-D5FE-1C27-1D0E-2E60A08275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1" b="4024"/>
          <a:stretch/>
        </p:blipFill>
        <p:spPr>
          <a:xfrm>
            <a:off x="918261" y="984143"/>
            <a:ext cx="4729092" cy="3164138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28CC625-AFF3-E6F1-CB72-6093D82D8B76}"/>
              </a:ext>
            </a:extLst>
          </p:cNvPr>
          <p:cNvSpPr txBox="1">
            <a:spLocks/>
          </p:cNvSpPr>
          <p:nvPr/>
        </p:nvSpPr>
        <p:spPr>
          <a:xfrm>
            <a:off x="615266" y="4269607"/>
            <a:ext cx="1685721" cy="3596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Summer in HK</a:t>
            </a:r>
            <a:endParaRPr lang="en-HK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4D3D3C9A-4BD4-D1FE-B60E-0F3A77615BB1}"/>
              </a:ext>
            </a:extLst>
          </p:cNvPr>
          <p:cNvSpPr txBox="1">
            <a:spLocks/>
          </p:cNvSpPr>
          <p:nvPr/>
        </p:nvSpPr>
        <p:spPr>
          <a:xfrm>
            <a:off x="615267" y="4535738"/>
            <a:ext cx="5480733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Sun directly overhead (small incident angle)</a:t>
            </a:r>
            <a:br>
              <a:rPr lang="en-US"/>
            </a:br>
            <a:r>
              <a:rPr lang="en-US">
                <a:sym typeface="Wingdings" pitchFamily="2" charset="2"/>
              </a:rPr>
              <a:t></a:t>
            </a:r>
            <a:r>
              <a:rPr lang="en-US"/>
              <a:t> Higher irradiance &amp; output power</a:t>
            </a:r>
          </a:p>
          <a:p>
            <a:r>
              <a:rPr lang="en-US"/>
              <a:t>Longer sunshine duration (about 14 hours in HK) </a:t>
            </a:r>
            <a:br>
              <a:rPr lang="en-US"/>
            </a:br>
            <a:r>
              <a:rPr lang="en-US">
                <a:sym typeface="Wingdings" pitchFamily="2" charset="2"/>
              </a:rPr>
              <a:t></a:t>
            </a:r>
            <a:r>
              <a:rPr lang="en-US"/>
              <a:t> Higher yield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011B479-8E30-E30F-9F65-528CB9856FF3}"/>
              </a:ext>
            </a:extLst>
          </p:cNvPr>
          <p:cNvSpPr txBox="1">
            <a:spLocks/>
          </p:cNvSpPr>
          <p:nvPr/>
        </p:nvSpPr>
        <p:spPr>
          <a:xfrm>
            <a:off x="6296465" y="4535738"/>
            <a:ext cx="5480734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Sun lower in the sky (large incident angle)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</a:t>
            </a:r>
            <a:r>
              <a:rPr lang="en-US" altLang="zh-TW" dirty="0"/>
              <a:t>Low</a:t>
            </a:r>
            <a:r>
              <a:rPr lang="en-US" dirty="0"/>
              <a:t>er irradiance &amp; output power</a:t>
            </a:r>
          </a:p>
          <a:p>
            <a:r>
              <a:rPr lang="en-US" dirty="0"/>
              <a:t>Shorter sunshine duration (about 10 hours in HK) </a:t>
            </a:r>
            <a:br>
              <a:rPr lang="en-US" dirty="0"/>
            </a:b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Lower yield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9AF48F4-2D94-2762-5DBB-B3BE15C0E705}"/>
              </a:ext>
            </a:extLst>
          </p:cNvPr>
          <p:cNvSpPr txBox="1">
            <a:spLocks/>
          </p:cNvSpPr>
          <p:nvPr/>
        </p:nvSpPr>
        <p:spPr>
          <a:xfrm>
            <a:off x="6296466" y="4269607"/>
            <a:ext cx="1525975" cy="3596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rPr>
              <a:t>Winter in HK</a:t>
            </a:r>
            <a:endParaRPr lang="en-HK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C9445B-7FC5-7945-7D88-36E5FBE75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0317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1C213-AC79-4AE7-C6F5-4E29A540A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Selection of 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76C8B-EA50-049F-B975-91DD8F82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Choose a date </a:t>
            </a:r>
            <a:r>
              <a:rPr lang="en-US">
                <a:solidFill>
                  <a:srgbClr val="FF0000"/>
                </a:solidFill>
              </a:rPr>
              <a:t>near summer solstice</a:t>
            </a:r>
            <a:r>
              <a:rPr lang="en-US"/>
              <a:t> &amp; a date </a:t>
            </a:r>
            <a:r>
              <a:rPr lang="en-US">
                <a:solidFill>
                  <a:srgbClr val="FF0000"/>
                </a:solidFill>
              </a:rPr>
              <a:t>near winter solstice</a:t>
            </a:r>
          </a:p>
          <a:p>
            <a:r>
              <a:rPr lang="en-US">
                <a:solidFill>
                  <a:srgbClr val="FF0000"/>
                </a:solidFill>
              </a:rPr>
              <a:t>To reduce the effects of weather</a:t>
            </a:r>
            <a:r>
              <a:rPr lang="en-US"/>
              <a:t>, the cloud amount of the two dates should be similar</a:t>
            </a:r>
            <a:br>
              <a:rPr lang="en-US"/>
            </a:br>
            <a:r>
              <a:rPr lang="en-US"/>
              <a:t>Past weather data from HKO (</a:t>
            </a:r>
            <a:r>
              <a:rPr lang="en-US">
                <a:hlinkClick r:id="rId2"/>
              </a:rPr>
              <a:t>https://www.hko.gov.hk/tc/cis/dailyElement.htm</a:t>
            </a:r>
            <a:r>
              <a:rPr lang="en-US"/>
              <a:t>)</a:t>
            </a:r>
          </a:p>
          <a:p>
            <a:r>
              <a:rPr lang="en-US">
                <a:sym typeface="Wingdings" pitchFamily="2" charset="2"/>
              </a:rPr>
              <a:t>Download RTMS data on those days  Plot output power &amp; solar irradiance against time</a:t>
            </a:r>
            <a:endParaRPr lang="en-US"/>
          </a:p>
          <a:p>
            <a:r>
              <a:rPr lang="en-US"/>
              <a:t>Dates chosen in the video:</a:t>
            </a:r>
          </a:p>
        </p:txBody>
      </p:sp>
      <p:pic>
        <p:nvPicPr>
          <p:cNvPr id="9" name="Google Shape;648;p19">
            <a:extLst>
              <a:ext uri="{FF2B5EF4-FFF2-40B4-BE49-F238E27FC236}">
                <a16:creationId xmlns:a16="http://schemas.microsoft.com/office/drawing/2014/main" id="{A54B9881-4C2D-329E-5FEE-5BB841948AE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32681" y="4007467"/>
            <a:ext cx="1418219" cy="201014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表格 3">
            <a:extLst>
              <a:ext uri="{FF2B5EF4-FFF2-40B4-BE49-F238E27FC236}">
                <a16:creationId xmlns:a16="http://schemas.microsoft.com/office/drawing/2014/main" id="{C8F4F66E-41C4-2BF2-6193-2484B6A7A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1387704"/>
              </p:ext>
            </p:extLst>
          </p:nvPr>
        </p:nvGraphicFramePr>
        <p:xfrm>
          <a:off x="1161209" y="3251971"/>
          <a:ext cx="9129665" cy="22657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11379">
                  <a:extLst>
                    <a:ext uri="{9D8B030D-6E8A-4147-A177-3AD203B41FA5}">
                      <a16:colId xmlns:a16="http://schemas.microsoft.com/office/drawing/2014/main" val="377302262"/>
                    </a:ext>
                  </a:extLst>
                </a:gridCol>
                <a:gridCol w="2662184">
                  <a:extLst>
                    <a:ext uri="{9D8B030D-6E8A-4147-A177-3AD203B41FA5}">
                      <a16:colId xmlns:a16="http://schemas.microsoft.com/office/drawing/2014/main" val="426604082"/>
                    </a:ext>
                  </a:extLst>
                </a:gridCol>
                <a:gridCol w="3056102">
                  <a:extLst>
                    <a:ext uri="{9D8B030D-6E8A-4147-A177-3AD203B41FA5}">
                      <a16:colId xmlns:a16="http://schemas.microsoft.com/office/drawing/2014/main" val="3969927443"/>
                    </a:ext>
                  </a:extLst>
                </a:gridCol>
              </a:tblGrid>
              <a:tr h="736457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24 June 2022</a:t>
                      </a:r>
                    </a:p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(Summer)</a:t>
                      </a:r>
                      <a:endParaRPr lang="en-US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25 December 2021</a:t>
                      </a:r>
                      <a:endParaRPr lang="en-US" sz="2000" b="0" baseline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(Winter) </a:t>
                      </a:r>
                      <a:endParaRPr lang="en-US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650657"/>
                  </a:ext>
                </a:extLst>
              </a:tr>
              <a:tr h="509772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Cloud Amount (%)</a:t>
                      </a:r>
                      <a:endParaRPr lang="en-US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63</a:t>
                      </a:r>
                      <a:endParaRPr lang="en-US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rgbClr val="FF0000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66</a:t>
                      </a:r>
                      <a:endParaRPr lang="en-US" sz="2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741581"/>
                  </a:ext>
                </a:extLst>
              </a:tr>
              <a:tr h="509772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Sunshine Duration</a:t>
                      </a:r>
                      <a:r>
                        <a:rPr lang="zh-TW" alt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icrosoft JhengHei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TW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(hours</a:t>
                      </a:r>
                      <a:r>
                        <a:rPr lang="en-US" altLang="zh-TW" sz="2000" b="0" baseline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 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13.50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10.78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4449396"/>
                  </a:ext>
                </a:extLst>
              </a:tr>
              <a:tr h="509772"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Daily Yield (kWh)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49.00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-226695" algn="ctr" hangingPunct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Open Sans" panose="020B0606030504020204" pitchFamily="34" charset="0"/>
                          <a:cs typeface="Calibri" panose="020F0502020204030204" pitchFamily="34" charset="0"/>
                        </a:rPr>
                        <a:t>29.75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Open Sans" panose="020B060603050402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55656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C8ED2-296A-C990-903E-A4685B244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251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圖表 16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994030"/>
              </p:ext>
            </p:extLst>
          </p:nvPr>
        </p:nvGraphicFramePr>
        <p:xfrm>
          <a:off x="6276000" y="2088000"/>
          <a:ext cx="5616695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圖表 3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527416"/>
              </p:ext>
            </p:extLst>
          </p:nvPr>
        </p:nvGraphicFramePr>
        <p:xfrm>
          <a:off x="403166" y="2081689"/>
          <a:ext cx="5586692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C6D351A-0F94-7527-90B2-D69184474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Comparison of Summer &amp; </a:t>
            </a:r>
            <a:r>
              <a:rPr lang="en-US" altLang="zh-TW"/>
              <a:t>Winter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2E8BE-78F8-DD5E-81E6-5F941833B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7941" y="1497312"/>
            <a:ext cx="9697683" cy="403268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Winter </a:t>
            </a:r>
            <a:r>
              <a:rPr lang="en-US" altLang="zh-HK" b="1">
                <a:solidFill>
                  <a:srgbClr val="0000FF"/>
                </a:solidFill>
              </a:rPr>
              <a:t>(Blue curve): </a:t>
            </a:r>
            <a:r>
              <a:rPr lang="en-US">
                <a:solidFill>
                  <a:schemeClr val="tx1"/>
                </a:solidFill>
              </a:rPr>
              <a:t>Lower solar irradiance </a:t>
            </a:r>
            <a:r>
              <a:rPr lang="en-US"/>
              <a:t>&amp; output power, shorter sunshine duration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D42F530-FEE3-0433-54CE-F82148A8C39B}"/>
              </a:ext>
            </a:extLst>
          </p:cNvPr>
          <p:cNvSpPr txBox="1">
            <a:spLocks/>
          </p:cNvSpPr>
          <p:nvPr/>
        </p:nvSpPr>
        <p:spPr>
          <a:xfrm>
            <a:off x="1001523" y="989898"/>
            <a:ext cx="9697691" cy="3946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Summer </a:t>
            </a:r>
            <a:r>
              <a:rPr lang="en-US" b="1">
                <a:solidFill>
                  <a:srgbClr val="FF0000"/>
                </a:solidFill>
              </a:rPr>
              <a:t>(Red curve): </a:t>
            </a:r>
            <a:r>
              <a:rPr lang="en-US"/>
              <a:t>Higher solar irradiance &amp; output power, longer sunshine duration</a:t>
            </a:r>
          </a:p>
        </p:txBody>
      </p:sp>
      <p:grpSp>
        <p:nvGrpSpPr>
          <p:cNvPr id="8" name="群組 18">
            <a:extLst>
              <a:ext uri="{FF2B5EF4-FFF2-40B4-BE49-F238E27FC236}">
                <a16:creationId xmlns:a16="http://schemas.microsoft.com/office/drawing/2014/main" id="{9FF33BD4-80F2-435F-1EB9-75073261150E}"/>
              </a:ext>
            </a:extLst>
          </p:cNvPr>
          <p:cNvGrpSpPr/>
          <p:nvPr/>
        </p:nvGrpSpPr>
        <p:grpSpPr>
          <a:xfrm>
            <a:off x="1730146" y="5417646"/>
            <a:ext cx="856325" cy="618204"/>
            <a:chOff x="7467142" y="4547060"/>
            <a:chExt cx="856325" cy="566181"/>
          </a:xfrm>
        </p:grpSpPr>
        <p:sp>
          <p:nvSpPr>
            <p:cNvPr id="11" name="文字方塊 14">
              <a:extLst>
                <a:ext uri="{FF2B5EF4-FFF2-40B4-BE49-F238E27FC236}">
                  <a16:creationId xmlns:a16="http://schemas.microsoft.com/office/drawing/2014/main" id="{CFCDCE96-ADB4-94D6-4FBF-928572406F30}"/>
                </a:ext>
              </a:extLst>
            </p:cNvPr>
            <p:cNvSpPr txBox="1"/>
            <p:nvPr/>
          </p:nvSpPr>
          <p:spPr>
            <a:xfrm>
              <a:off x="7467142" y="4743909"/>
              <a:ext cx="856325" cy="36933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00B050"/>
                  </a:solidFill>
                </a:rPr>
                <a:t>sunrise</a:t>
              </a:r>
            </a:p>
          </p:txBody>
        </p:sp>
        <p:cxnSp>
          <p:nvCxnSpPr>
            <p:cNvPr id="9" name="直線單箭頭接點 9">
              <a:extLst>
                <a:ext uri="{FF2B5EF4-FFF2-40B4-BE49-F238E27FC236}">
                  <a16:creationId xmlns:a16="http://schemas.microsoft.com/office/drawing/2014/main" id="{BE6CD266-D2EF-DF62-34E3-8EC0121C7C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91796" y="4547060"/>
              <a:ext cx="0" cy="268096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單箭頭接點 10">
              <a:extLst>
                <a:ext uri="{FF2B5EF4-FFF2-40B4-BE49-F238E27FC236}">
                  <a16:creationId xmlns:a16="http://schemas.microsoft.com/office/drawing/2014/main" id="{9464992E-D0C0-0383-1C5E-D5B4F27C6BE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94073" y="4547060"/>
              <a:ext cx="0" cy="268096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群組 19">
            <a:extLst>
              <a:ext uri="{FF2B5EF4-FFF2-40B4-BE49-F238E27FC236}">
                <a16:creationId xmlns:a16="http://schemas.microsoft.com/office/drawing/2014/main" id="{B9CF7F69-704B-D800-9892-3AA9AC49DADC}"/>
              </a:ext>
            </a:extLst>
          </p:cNvPr>
          <p:cNvGrpSpPr/>
          <p:nvPr/>
        </p:nvGrpSpPr>
        <p:grpSpPr>
          <a:xfrm>
            <a:off x="4378759" y="5434559"/>
            <a:ext cx="799001" cy="584378"/>
            <a:chOff x="9702859" y="4547060"/>
            <a:chExt cx="799001" cy="535200"/>
          </a:xfrm>
        </p:grpSpPr>
        <p:sp>
          <p:nvSpPr>
            <p:cNvPr id="15" name="文字方塊 15">
              <a:extLst>
                <a:ext uri="{FF2B5EF4-FFF2-40B4-BE49-F238E27FC236}">
                  <a16:creationId xmlns:a16="http://schemas.microsoft.com/office/drawing/2014/main" id="{44E3A061-A0C4-451A-A8FB-45E401CFBB0C}"/>
                </a:ext>
              </a:extLst>
            </p:cNvPr>
            <p:cNvSpPr txBox="1"/>
            <p:nvPr/>
          </p:nvSpPr>
          <p:spPr>
            <a:xfrm>
              <a:off x="9702859" y="4712928"/>
              <a:ext cx="799001" cy="36933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rgbClr val="FFC000"/>
                  </a:solidFill>
                </a:rPr>
                <a:t>sunset</a:t>
              </a:r>
            </a:p>
          </p:txBody>
        </p:sp>
        <p:cxnSp>
          <p:nvCxnSpPr>
            <p:cNvPr id="13" name="直線單箭頭接點 11">
              <a:extLst>
                <a:ext uri="{FF2B5EF4-FFF2-40B4-BE49-F238E27FC236}">
                  <a16:creationId xmlns:a16="http://schemas.microsoft.com/office/drawing/2014/main" id="{BCC32CD4-98FC-38F7-5F4B-E851C3F8EF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980814" y="4547060"/>
              <a:ext cx="0" cy="23711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單箭頭接點 12">
              <a:extLst>
                <a:ext uri="{FF2B5EF4-FFF2-40B4-BE49-F238E27FC236}">
                  <a16:creationId xmlns:a16="http://schemas.microsoft.com/office/drawing/2014/main" id="{64D56B96-11AC-8F86-7C2B-41FD37A864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174778" y="4547060"/>
              <a:ext cx="0" cy="237118"/>
            </a:xfrm>
            <a:prstGeom prst="straightConnector1">
              <a:avLst/>
            </a:prstGeom>
            <a:ln w="28575"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Google Shape;386;p16">
            <a:extLst>
              <a:ext uri="{FF2B5EF4-FFF2-40B4-BE49-F238E27FC236}">
                <a16:creationId xmlns:a16="http://schemas.microsoft.com/office/drawing/2014/main" id="{8D2E6DE1-50E9-2CA4-3B4B-6F77671EBED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5610574" y="5546979"/>
            <a:ext cx="970852" cy="13110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ACA81C-763D-8856-D951-0F62478A7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511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297172" y="1326995"/>
            <a:ext cx="7484400" cy="4671549"/>
          </a:xfrm>
        </p:spPr>
        <p:txBody>
          <a:bodyPr/>
          <a:lstStyle/>
          <a:p>
            <a:r>
              <a:rPr lang="en-US" dirty="0"/>
              <a:t>What is the effect of latitude of a place on the use of solar panels?</a:t>
            </a:r>
          </a:p>
          <a:p>
            <a:r>
              <a:rPr lang="en-US" dirty="0"/>
              <a:t>What is the cause of seasons on Earth?</a:t>
            </a:r>
          </a:p>
          <a:p>
            <a:r>
              <a:rPr lang="en-US" dirty="0"/>
              <a:t>Explain the features of vernal equinox, summer solstice, autumnal equinox and winter solstice.</a:t>
            </a:r>
          </a:p>
          <a:p>
            <a:r>
              <a:rPr lang="en-US" dirty="0"/>
              <a:t>Explain briefly the two factors that affect the performance of solar panels in different seasons.</a:t>
            </a:r>
          </a:p>
          <a:p>
            <a:r>
              <a:rPr lang="en-US" dirty="0"/>
              <a:t>When studying seasonal effects, why is it important to compare two days with similar cloud amounts?</a:t>
            </a:r>
          </a:p>
          <a:p>
            <a:r>
              <a:rPr lang="en-US" dirty="0"/>
              <a:t>Are the observations from the RTMS data consistent with the expectations?</a:t>
            </a:r>
          </a:p>
        </p:txBody>
      </p:sp>
      <p:pic>
        <p:nvPicPr>
          <p:cNvPr id="5" name="Google Shape;754;p29">
            <a:extLst>
              <a:ext uri="{FF2B5EF4-FFF2-40B4-BE49-F238E27FC236}">
                <a16:creationId xmlns:a16="http://schemas.microsoft.com/office/drawing/2014/main" id="{76F0790C-4BFC-CB4A-7D39-94F6CC936C5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17049" y="2663002"/>
            <a:ext cx="942219" cy="129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520;p12">
            <a:extLst>
              <a:ext uri="{FF2B5EF4-FFF2-40B4-BE49-F238E27FC236}">
                <a16:creationId xmlns:a16="http://schemas.microsoft.com/office/drawing/2014/main" id="{6D550535-5373-6AE0-D712-BA0C1E36CE8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646906" y="2476660"/>
            <a:ext cx="1428045" cy="207853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CCE96-D1B9-A16E-8D7C-2F656B0E0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8055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Further Discussion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EB1CC801-D274-9D83-1DBD-9FA1039D83CE}"/>
              </a:ext>
            </a:extLst>
          </p:cNvPr>
          <p:cNvSpPr/>
          <p:nvPr/>
        </p:nvSpPr>
        <p:spPr>
          <a:xfrm>
            <a:off x="3132329" y="998669"/>
            <a:ext cx="6723573" cy="847414"/>
          </a:xfrm>
          <a:prstGeom prst="wedgeRoundRectCallout">
            <a:avLst>
              <a:gd name="adj1" fmla="val -54212"/>
              <a:gd name="adj2" fmla="val 5220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Is there any adaptive method to improve the performance of solar panels?</a:t>
            </a:r>
          </a:p>
        </p:txBody>
      </p:sp>
      <p:pic>
        <p:nvPicPr>
          <p:cNvPr id="12" name="Google Shape;588;p15">
            <a:extLst>
              <a:ext uri="{FF2B5EF4-FFF2-40B4-BE49-F238E27FC236}">
                <a16:creationId xmlns:a16="http://schemas.microsoft.com/office/drawing/2014/main" id="{DFE36FDD-84F3-5C70-3211-16B6DB5EB18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10412627" y="2626813"/>
            <a:ext cx="779919" cy="113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C9B445C7-C5B6-93B6-C976-E8CBBF50E575}"/>
              </a:ext>
            </a:extLst>
          </p:cNvPr>
          <p:cNvSpPr/>
          <p:nvPr/>
        </p:nvSpPr>
        <p:spPr>
          <a:xfrm>
            <a:off x="3240270" y="1955465"/>
            <a:ext cx="6615632" cy="1342696"/>
          </a:xfrm>
          <a:prstGeom prst="wedgeRoundRectCallout">
            <a:avLst>
              <a:gd name="adj1" fmla="val 56294"/>
              <a:gd name="adj2" fmla="val -334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The latitude of Hong Kong is 22.5°N. For most of the time in a year, the Sun is due South at noon .</a:t>
            </a:r>
          </a:p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Solar panels installed by the Solar Harvest scheme are inclined by 14° toward the South.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-338" y="3808012"/>
            <a:ext cx="4187045" cy="2473783"/>
            <a:chOff x="-1" y="3282136"/>
            <a:chExt cx="4187045" cy="2473783"/>
          </a:xfrm>
        </p:grpSpPr>
        <p:sp>
          <p:nvSpPr>
            <p:cNvPr id="14" name="矩形 13"/>
            <p:cNvSpPr/>
            <p:nvPr/>
          </p:nvSpPr>
          <p:spPr>
            <a:xfrm>
              <a:off x="-1" y="3282136"/>
              <a:ext cx="4187045" cy="24737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" name="群組 2"/>
            <p:cNvGrpSpPr/>
            <p:nvPr/>
          </p:nvGrpSpPr>
          <p:grpSpPr>
            <a:xfrm>
              <a:off x="217607" y="3509812"/>
              <a:ext cx="3957582" cy="2164034"/>
              <a:chOff x="217607" y="3509812"/>
              <a:chExt cx="3957582" cy="2164034"/>
            </a:xfrm>
          </p:grpSpPr>
          <p:pic>
            <p:nvPicPr>
              <p:cNvPr id="19" name="圖片 16">
                <a:extLst>
                  <a:ext uri="{FF2B5EF4-FFF2-40B4-BE49-F238E27FC236}">
                    <a16:creationId xmlns:a16="http://schemas.microsoft.com/office/drawing/2014/main" id="{26EAF553-ED64-7D81-6D90-990F68547E2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9528" r="10428"/>
              <a:stretch/>
            </p:blipFill>
            <p:spPr>
              <a:xfrm>
                <a:off x="217607" y="3509812"/>
                <a:ext cx="2560320" cy="1793117"/>
              </a:xfrm>
              <a:prstGeom prst="rect">
                <a:avLst/>
              </a:prstGeom>
            </p:spPr>
          </p:pic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BCDA1AC5-345C-B40F-6D9A-E3674C34A18F}"/>
                  </a:ext>
                </a:extLst>
              </p:cNvPr>
              <p:cNvCxnSpPr>
                <a:cxnSpLocks/>
                <a:stCxn id="21" idx="0"/>
              </p:cNvCxnSpPr>
              <p:nvPr/>
            </p:nvCxnSpPr>
            <p:spPr>
              <a:xfrm flipV="1">
                <a:off x="1331520" y="4525689"/>
                <a:ext cx="839620" cy="770324"/>
              </a:xfrm>
              <a:prstGeom prst="straightConnector1">
                <a:avLst/>
              </a:prstGeom>
              <a:ln w="127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文字方塊 6">
                <a:extLst>
                  <a:ext uri="{FF2B5EF4-FFF2-40B4-BE49-F238E27FC236}">
                    <a16:creationId xmlns:a16="http://schemas.microsoft.com/office/drawing/2014/main" id="{5BC45145-595F-B54F-CEFB-F5A2BA598726}"/>
                  </a:ext>
                </a:extLst>
              </p:cNvPr>
              <p:cNvSpPr txBox="1"/>
              <p:nvPr/>
            </p:nvSpPr>
            <p:spPr>
              <a:xfrm>
                <a:off x="595129" y="5296013"/>
                <a:ext cx="1472781" cy="3778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FF0000"/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Heavy load</a:t>
                </a:r>
              </a:p>
            </p:txBody>
          </p:sp>
          <p:pic>
            <p:nvPicPr>
              <p:cNvPr id="22" name="Picture 2" descr="Dashing Away on Apple iOS 16.4">
                <a:extLst>
                  <a:ext uri="{FF2B5EF4-FFF2-40B4-BE49-F238E27FC236}">
                    <a16:creationId xmlns:a16="http://schemas.microsoft.com/office/drawing/2014/main" id="{1E2DA720-F490-2673-7967-42A3D64280C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789783" y="3809409"/>
                <a:ext cx="849343" cy="8493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文字方塊 6">
                <a:extLst>
                  <a:ext uri="{FF2B5EF4-FFF2-40B4-BE49-F238E27FC236}">
                    <a16:creationId xmlns:a16="http://schemas.microsoft.com/office/drawing/2014/main" id="{EBE7B1B0-4A21-AFB3-F745-D234B71C9B24}"/>
                  </a:ext>
                </a:extLst>
              </p:cNvPr>
              <p:cNvSpPr txBox="1"/>
              <p:nvPr/>
            </p:nvSpPr>
            <p:spPr>
              <a:xfrm>
                <a:off x="2294442" y="4680392"/>
                <a:ext cx="188074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solidFill>
                      <a:schemeClr val="bg1">
                        <a:lumMod val="50000"/>
                      </a:schemeClr>
                    </a:solidFill>
                    <a:ea typeface="Open Sans" panose="020B0606030504020204" pitchFamily="34" charset="0"/>
                    <a:cs typeface="Open Sans" panose="020B0606030504020204" pitchFamily="34" charset="0"/>
                  </a:rPr>
                  <a:t>Wind blowing over the rooftop</a:t>
                </a:r>
              </a:p>
            </p:txBody>
          </p:sp>
        </p:grpSp>
      </p:grpSp>
      <p:pic>
        <p:nvPicPr>
          <p:cNvPr id="15" name="Google Shape;490;p10">
            <a:extLst>
              <a:ext uri="{FF2B5EF4-FFF2-40B4-BE49-F238E27FC236}">
                <a16:creationId xmlns:a16="http://schemas.microsoft.com/office/drawing/2014/main" id="{ECC4CEC7-3795-7865-375F-874692E8A3C8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21186" y="1540405"/>
            <a:ext cx="1229821" cy="1807784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Rounded Rectangular Callout 24">
            <a:extLst>
              <a:ext uri="{FF2B5EF4-FFF2-40B4-BE49-F238E27FC236}">
                <a16:creationId xmlns:a16="http://schemas.microsoft.com/office/drawing/2014/main" id="{88B4F516-8BCF-DB47-87F3-1BAE73702911}"/>
              </a:ext>
            </a:extLst>
          </p:cNvPr>
          <p:cNvSpPr/>
          <p:nvPr/>
        </p:nvSpPr>
        <p:spPr>
          <a:xfrm>
            <a:off x="4572000" y="3407543"/>
            <a:ext cx="5283902" cy="536883"/>
          </a:xfrm>
          <a:prstGeom prst="wedgeRoundRectCallout">
            <a:avLst>
              <a:gd name="adj1" fmla="val -76970"/>
              <a:gd name="adj2" fmla="val -5829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Why don’t we incline them by 22.5°?</a:t>
            </a:r>
          </a:p>
        </p:txBody>
      </p:sp>
      <p:sp>
        <p:nvSpPr>
          <p:cNvPr id="27" name="Rounded Rectangular Callout 26">
            <a:extLst>
              <a:ext uri="{FF2B5EF4-FFF2-40B4-BE49-F238E27FC236}">
                <a16:creationId xmlns:a16="http://schemas.microsoft.com/office/drawing/2014/main" id="{2675C581-9B59-90A6-83C6-543ECBCBEB50}"/>
              </a:ext>
            </a:extLst>
          </p:cNvPr>
          <p:cNvSpPr/>
          <p:nvPr/>
        </p:nvSpPr>
        <p:spPr>
          <a:xfrm>
            <a:off x="4360811" y="4064184"/>
            <a:ext cx="6051816" cy="1465249"/>
          </a:xfrm>
          <a:prstGeom prst="wedgeRoundRectCallout">
            <a:avLst>
              <a:gd name="adj1" fmla="val 57700"/>
              <a:gd name="adj2" fmla="val -5591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With a smaller inclination angle, solar panels will not be easily blown away by strong winds (such as typhoon and strong monsoon), so less load is needed to stabilize the solar panels.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4A32D5-5F26-26EA-993F-5465FC436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5443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Further Discussion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EB1CC801-D274-9D83-1DBD-9FA1039D83CE}"/>
              </a:ext>
            </a:extLst>
          </p:cNvPr>
          <p:cNvSpPr/>
          <p:nvPr/>
        </p:nvSpPr>
        <p:spPr>
          <a:xfrm>
            <a:off x="3662743" y="1034895"/>
            <a:ext cx="6642914" cy="669918"/>
          </a:xfrm>
          <a:prstGeom prst="wedgeRoundRectCallout">
            <a:avLst>
              <a:gd name="adj1" fmla="val -57209"/>
              <a:gd name="adj2" fmla="val 3940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We have individually studied many different factors that affect the performance of solar panels.</a:t>
            </a:r>
          </a:p>
        </p:txBody>
      </p:sp>
      <p:pic>
        <p:nvPicPr>
          <p:cNvPr id="12" name="Google Shape;588;p15">
            <a:extLst>
              <a:ext uri="{FF2B5EF4-FFF2-40B4-BE49-F238E27FC236}">
                <a16:creationId xmlns:a16="http://schemas.microsoft.com/office/drawing/2014/main" id="{DFE36FDD-84F3-5C70-3211-16B6DB5EB189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8449494" y="3055559"/>
            <a:ext cx="779919" cy="113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490;p10">
            <a:extLst>
              <a:ext uri="{FF2B5EF4-FFF2-40B4-BE49-F238E27FC236}">
                <a16:creationId xmlns:a16="http://schemas.microsoft.com/office/drawing/2014/main" id="{ECC4CEC7-3795-7865-375F-874692E8A3C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57401" y="845483"/>
            <a:ext cx="1158762" cy="170333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ounded Rectangular Callout 15">
            <a:extLst>
              <a:ext uri="{FF2B5EF4-FFF2-40B4-BE49-F238E27FC236}">
                <a16:creationId xmlns:a16="http://schemas.microsoft.com/office/drawing/2014/main" id="{C9B445C7-C5B6-93B6-C976-E8CBBF50E575}"/>
              </a:ext>
            </a:extLst>
          </p:cNvPr>
          <p:cNvSpPr/>
          <p:nvPr/>
        </p:nvSpPr>
        <p:spPr>
          <a:xfrm>
            <a:off x="6978688" y="4407707"/>
            <a:ext cx="4969943" cy="1417918"/>
          </a:xfrm>
          <a:prstGeom prst="wedgeRoundRectCallout">
            <a:avLst>
              <a:gd name="adj1" fmla="val 1023"/>
              <a:gd name="adj2" fmla="val -7313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 Hong Kong, the weather in summer is usually cloudier than in winter.</a:t>
            </a:r>
          </a:p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The effect of weather dominates over the effect of season.</a:t>
            </a:r>
          </a:p>
        </p:txBody>
      </p:sp>
      <p:sp>
        <p:nvSpPr>
          <p:cNvPr id="17" name="Rounded Rectangular Callout 16">
            <a:extLst>
              <a:ext uri="{FF2B5EF4-FFF2-40B4-BE49-F238E27FC236}">
                <a16:creationId xmlns:a16="http://schemas.microsoft.com/office/drawing/2014/main" id="{47B0AEFB-66E4-0103-065E-1ECB315C3DB3}"/>
              </a:ext>
            </a:extLst>
          </p:cNvPr>
          <p:cNvSpPr/>
          <p:nvPr/>
        </p:nvSpPr>
        <p:spPr>
          <a:xfrm>
            <a:off x="3657231" y="1782893"/>
            <a:ext cx="6642915" cy="669919"/>
          </a:xfrm>
          <a:prstGeom prst="wedgeRoundRectCallout">
            <a:avLst>
              <a:gd name="adj1" fmla="val -57694"/>
              <a:gd name="adj2" fmla="val -4077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In real life, the situation is complicated because all factors play a role at the same time!</a:t>
            </a:r>
          </a:p>
        </p:txBody>
      </p:sp>
      <p:graphicFrame>
        <p:nvGraphicFramePr>
          <p:cNvPr id="3" name="圖表 2">
            <a:extLst>
              <a:ext uri="{FF2B5EF4-FFF2-40B4-BE49-F238E27FC236}">
                <a16:creationId xmlns:a16="http://schemas.microsoft.com/office/drawing/2014/main" id="{00000000-0008-0000-04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9314934"/>
              </p:ext>
            </p:extLst>
          </p:nvPr>
        </p:nvGraphicFramePr>
        <p:xfrm>
          <a:off x="252000" y="2772000"/>
          <a:ext cx="6365700" cy="36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4C34C0-08DA-2060-F24A-25DCE78A8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4831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AD36B-D8D3-9947-1B8E-6FED621F5D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0F26A4-9576-0205-67FE-2931191322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3908" y="2637940"/>
            <a:ext cx="7051659" cy="2327955"/>
          </a:xfr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en-US" dirty="0"/>
              <a:t>Larger incident angle of light reduces the illuminance</a:t>
            </a:r>
          </a:p>
          <a:p>
            <a:r>
              <a:rPr lang="en-US" dirty="0"/>
              <a:t>Factors affecting the incident angle of sunlight: the Sun’s position on sky over a day &amp; sun paths in different seasons</a:t>
            </a:r>
          </a:p>
          <a:p>
            <a:r>
              <a:rPr lang="en-US" dirty="0"/>
              <a:t>Other factors affecting performance of solar panels: weather, sunshine duration</a:t>
            </a:r>
          </a:p>
          <a:p>
            <a:r>
              <a:rPr lang="en-US" dirty="0"/>
              <a:t>Effect of weather dominates that of seasonal variations</a:t>
            </a:r>
          </a:p>
        </p:txBody>
      </p:sp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56FA09DB-C8F5-5AE4-7E64-BF48291CD4D8}"/>
              </a:ext>
            </a:extLst>
          </p:cNvPr>
          <p:cNvSpPr/>
          <p:nvPr/>
        </p:nvSpPr>
        <p:spPr>
          <a:xfrm>
            <a:off x="2727702" y="1451676"/>
            <a:ext cx="6202680" cy="929294"/>
          </a:xfrm>
          <a:prstGeom prst="wedgeRoundRectCallout">
            <a:avLst>
              <a:gd name="adj1" fmla="val 58033"/>
              <a:gd name="adj2" fmla="val 4200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ysClr val="windowText" lastClr="000000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RTMS is a good tool to observe the factors that affect the performance of solar panels.</a:t>
            </a:r>
          </a:p>
        </p:txBody>
      </p:sp>
      <p:pic>
        <p:nvPicPr>
          <p:cNvPr id="5" name="Google Shape;648;p19">
            <a:extLst>
              <a:ext uri="{FF2B5EF4-FFF2-40B4-BE49-F238E27FC236}">
                <a16:creationId xmlns:a16="http://schemas.microsoft.com/office/drawing/2014/main" id="{D39182E2-8B1C-A3E6-8F4E-C0BC1266411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633323" y="1756905"/>
            <a:ext cx="1558607" cy="220912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DCD6BD-BA58-24CF-00B2-1900CE3A7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278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4C2A4-511E-030C-BE9C-AF4A37B53F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/>
              <a:t>End of Kit 4</a:t>
            </a:r>
          </a:p>
        </p:txBody>
      </p:sp>
    </p:spTree>
    <p:extLst>
      <p:ext uri="{BB962C8B-B14F-4D97-AF65-F5344CB8AC3E}">
        <p14:creationId xmlns:p14="http://schemas.microsoft.com/office/powerpoint/2010/main" val="2937453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RTMS Interface</a:t>
            </a:r>
          </a:p>
        </p:txBody>
      </p:sp>
      <p:grpSp>
        <p:nvGrpSpPr>
          <p:cNvPr id="4" name="群組 57">
            <a:extLst>
              <a:ext uri="{FF2B5EF4-FFF2-40B4-BE49-F238E27FC236}">
                <a16:creationId xmlns:a16="http://schemas.microsoft.com/office/drawing/2014/main" id="{A249695D-BC07-C655-94AF-AC3D66E8BD1D}"/>
              </a:ext>
            </a:extLst>
          </p:cNvPr>
          <p:cNvGrpSpPr/>
          <p:nvPr/>
        </p:nvGrpSpPr>
        <p:grpSpPr>
          <a:xfrm>
            <a:off x="807307" y="1049267"/>
            <a:ext cx="10685186" cy="4873591"/>
            <a:chOff x="768848" y="1245691"/>
            <a:chExt cx="10685186" cy="4873591"/>
          </a:xfrm>
          <a:solidFill>
            <a:schemeClr val="bg1">
              <a:alpha val="60000"/>
            </a:schemeClr>
          </a:solidFill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C1BDE80F-4CFB-B107-0DDE-C86E58EB7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8848" y="1910925"/>
              <a:ext cx="10685186" cy="3820122"/>
            </a:xfrm>
            <a:prstGeom prst="rect">
              <a:avLst/>
            </a:prstGeom>
            <a:grpFill/>
          </p:spPr>
        </p:pic>
        <p:sp>
          <p:nvSpPr>
            <p:cNvPr id="6" name="文字方塊 5">
              <a:extLst>
                <a:ext uri="{FF2B5EF4-FFF2-40B4-BE49-F238E27FC236}">
                  <a16:creationId xmlns:a16="http://schemas.microsoft.com/office/drawing/2014/main" id="{913B8EAA-1061-525E-F809-9DD3DAC5FC46}"/>
                </a:ext>
              </a:extLst>
            </p:cNvPr>
            <p:cNvSpPr txBox="1"/>
            <p:nvPr/>
          </p:nvSpPr>
          <p:spPr>
            <a:xfrm>
              <a:off x="1821376" y="1271639"/>
              <a:ext cx="1318181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Calibri" panose="020F0502020204030204" pitchFamily="34" charset="0"/>
                </a:rPr>
                <a:t>Date &amp; time</a:t>
              </a:r>
            </a:p>
          </p:txBody>
        </p:sp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39C0EC27-5D89-8DE1-7D5C-97AD6E344C78}"/>
                </a:ext>
              </a:extLst>
            </p:cNvPr>
            <p:cNvSpPr txBox="1"/>
            <p:nvPr/>
          </p:nvSpPr>
          <p:spPr>
            <a:xfrm>
              <a:off x="3707289" y="1271639"/>
              <a:ext cx="1648273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Calibri" panose="020F0502020204030204" pitchFamily="34" charset="0"/>
                </a:rPr>
                <a:t>Solar irradiance</a:t>
              </a:r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08D79E39-9945-BB5C-E33D-9B5EDB5A7562}"/>
                </a:ext>
              </a:extLst>
            </p:cNvPr>
            <p:cNvSpPr txBox="1"/>
            <p:nvPr/>
          </p:nvSpPr>
          <p:spPr>
            <a:xfrm>
              <a:off x="5038640" y="5749950"/>
              <a:ext cx="2037802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Calibri" panose="020F0502020204030204" pitchFamily="34" charset="0"/>
                </a:rPr>
                <a:t>Daily output energy</a:t>
              </a:r>
            </a:p>
          </p:txBody>
        </p:sp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id="{61599D4E-E5B8-5AE2-2871-F615FBFDB69D}"/>
                </a:ext>
              </a:extLst>
            </p:cNvPr>
            <p:cNvSpPr txBox="1"/>
            <p:nvPr/>
          </p:nvSpPr>
          <p:spPr>
            <a:xfrm>
              <a:off x="7571232" y="5749950"/>
              <a:ext cx="2369111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Calibri" panose="020F0502020204030204" pitchFamily="34" charset="0"/>
                </a:rPr>
                <a:t>Monthly output energy</a:t>
              </a:r>
            </a:p>
          </p:txBody>
        </p:sp>
        <p:sp>
          <p:nvSpPr>
            <p:cNvPr id="11" name="文字方塊 9">
              <a:extLst>
                <a:ext uri="{FF2B5EF4-FFF2-40B4-BE49-F238E27FC236}">
                  <a16:creationId xmlns:a16="http://schemas.microsoft.com/office/drawing/2014/main" id="{690C3EBE-ED69-9777-F739-6843A6FCD076}"/>
                </a:ext>
              </a:extLst>
            </p:cNvPr>
            <p:cNvSpPr txBox="1"/>
            <p:nvPr/>
          </p:nvSpPr>
          <p:spPr>
            <a:xfrm>
              <a:off x="8034313" y="1245691"/>
              <a:ext cx="2163287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ea typeface="Open Sans" panose="020B0606030504020204" pitchFamily="34" charset="0"/>
                  <a:cs typeface="Calibri" panose="020F0502020204030204" pitchFamily="34" charset="0"/>
                </a:rPr>
                <a:t>Total output energy since installation</a:t>
              </a:r>
            </a:p>
          </p:txBody>
        </p:sp>
        <p:sp>
          <p:nvSpPr>
            <p:cNvPr id="15" name="文字方塊 10">
              <a:extLst>
                <a:ext uri="{FF2B5EF4-FFF2-40B4-BE49-F238E27FC236}">
                  <a16:creationId xmlns:a16="http://schemas.microsoft.com/office/drawing/2014/main" id="{8D3C629A-9076-C773-632E-3CCA6EC74A70}"/>
                </a:ext>
              </a:extLst>
            </p:cNvPr>
            <p:cNvSpPr txBox="1"/>
            <p:nvPr/>
          </p:nvSpPr>
          <p:spPr>
            <a:xfrm>
              <a:off x="2194087" y="5749950"/>
              <a:ext cx="2382512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>
                  <a:ea typeface="Open Sans" panose="020B0606030504020204" pitchFamily="34" charset="0"/>
                  <a:cs typeface="Calibri" panose="020F0502020204030204" pitchFamily="34" charset="0"/>
                </a:rPr>
                <a:t>Graph of real-time data</a:t>
              </a:r>
            </a:p>
          </p:txBody>
        </p:sp>
        <p:cxnSp>
          <p:nvCxnSpPr>
            <p:cNvPr id="16" name="直線單箭頭接點 12">
              <a:extLst>
                <a:ext uri="{FF2B5EF4-FFF2-40B4-BE49-F238E27FC236}">
                  <a16:creationId xmlns:a16="http://schemas.microsoft.com/office/drawing/2014/main" id="{3B6DD039-FE88-8F0F-EAE5-B4C509BBC3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76041" y="1625138"/>
              <a:ext cx="776537" cy="285787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單箭頭接點 15">
              <a:extLst>
                <a:ext uri="{FF2B5EF4-FFF2-40B4-BE49-F238E27FC236}">
                  <a16:creationId xmlns:a16="http://schemas.microsoft.com/office/drawing/2014/main" id="{14585F15-1D29-C724-1441-457DBE092146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>
              <a:off x="4531426" y="1640971"/>
              <a:ext cx="1203313" cy="971054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單箭頭接點 17">
              <a:extLst>
                <a:ext uri="{FF2B5EF4-FFF2-40B4-BE49-F238E27FC236}">
                  <a16:creationId xmlns:a16="http://schemas.microsoft.com/office/drawing/2014/main" id="{86941FE4-C235-0FEF-C6D6-B8EC42964FCF}"/>
                </a:ext>
              </a:extLst>
            </p:cNvPr>
            <p:cNvCxnSpPr>
              <a:cxnSpLocks/>
              <a:stCxn id="11" idx="2"/>
            </p:cNvCxnSpPr>
            <p:nvPr/>
          </p:nvCxnSpPr>
          <p:spPr>
            <a:xfrm>
              <a:off x="9115957" y="1892022"/>
              <a:ext cx="757027" cy="1455816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單箭頭接點 22">
              <a:extLst>
                <a:ext uri="{FF2B5EF4-FFF2-40B4-BE49-F238E27FC236}">
                  <a16:creationId xmlns:a16="http://schemas.microsoft.com/office/drawing/2014/main" id="{486E160C-E5DF-E0A6-72BB-391E2A1E9BCD}"/>
                </a:ext>
              </a:extLst>
            </p:cNvPr>
            <p:cNvCxnSpPr>
              <a:cxnSpLocks/>
              <a:stCxn id="8" idx="0"/>
            </p:cNvCxnSpPr>
            <p:nvPr/>
          </p:nvCxnSpPr>
          <p:spPr>
            <a:xfrm flipV="1">
              <a:off x="6057541" y="3625424"/>
              <a:ext cx="0" cy="2124526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單箭頭接點 25">
              <a:extLst>
                <a:ext uri="{FF2B5EF4-FFF2-40B4-BE49-F238E27FC236}">
                  <a16:creationId xmlns:a16="http://schemas.microsoft.com/office/drawing/2014/main" id="{1E0AF608-24FC-EE10-475F-ACCE94E91E3F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H="1" flipV="1">
              <a:off x="8289112" y="3511124"/>
              <a:ext cx="466676" cy="2238826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單箭頭接點 30">
              <a:extLst>
                <a:ext uri="{FF2B5EF4-FFF2-40B4-BE49-F238E27FC236}">
                  <a16:creationId xmlns:a16="http://schemas.microsoft.com/office/drawing/2014/main" id="{D94441E8-1A73-DDA6-BC19-1360E1CFB39B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H="1" flipV="1">
              <a:off x="3139557" y="5575304"/>
              <a:ext cx="245786" cy="174646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09C666-45EA-573E-9B40-B4CACC11D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9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Download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1599E67-FA0B-2591-D3D3-C0A6772D7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310" y="2488296"/>
            <a:ext cx="6392446" cy="2553574"/>
          </a:xfrm>
          <a:prstGeom prst="rect">
            <a:avLst/>
          </a:prstGeom>
        </p:spPr>
      </p:pic>
      <p:sp>
        <p:nvSpPr>
          <p:cNvPr id="12" name="文字方塊 6">
            <a:extLst>
              <a:ext uri="{FF2B5EF4-FFF2-40B4-BE49-F238E27FC236}">
                <a16:creationId xmlns:a16="http://schemas.microsoft.com/office/drawing/2014/main" id="{FA565778-A686-7558-CF0F-B976C26B9C22}"/>
              </a:ext>
            </a:extLst>
          </p:cNvPr>
          <p:cNvSpPr txBox="1"/>
          <p:nvPr/>
        </p:nvSpPr>
        <p:spPr>
          <a:xfrm>
            <a:off x="4574987" y="1636942"/>
            <a:ext cx="2374369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>
                <a:ea typeface="Open Sans" panose="020B0606030504020204" pitchFamily="34" charset="0"/>
                <a:cs typeface="Open Sans" panose="020B0606030504020204" pitchFamily="34" charset="0"/>
              </a:rPr>
              <a:t>Step 1: Click the button</a:t>
            </a:r>
          </a:p>
        </p:txBody>
      </p:sp>
      <p:cxnSp>
        <p:nvCxnSpPr>
          <p:cNvPr id="13" name="直線單箭頭接點 15">
            <a:extLst>
              <a:ext uri="{FF2B5EF4-FFF2-40B4-BE49-F238E27FC236}">
                <a16:creationId xmlns:a16="http://schemas.microsoft.com/office/drawing/2014/main" id="{5B78E9EE-D86D-21E7-78BB-6195B976807E}"/>
              </a:ext>
            </a:extLst>
          </p:cNvPr>
          <p:cNvCxnSpPr>
            <a:cxnSpLocks/>
          </p:cNvCxnSpPr>
          <p:nvPr/>
        </p:nvCxnSpPr>
        <p:spPr>
          <a:xfrm>
            <a:off x="5926860" y="2010055"/>
            <a:ext cx="669883" cy="54574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字方塊 6">
            <a:extLst>
              <a:ext uri="{FF2B5EF4-FFF2-40B4-BE49-F238E27FC236}">
                <a16:creationId xmlns:a16="http://schemas.microsoft.com/office/drawing/2014/main" id="{6C03C264-12D8-C454-CEB1-57F878061227}"/>
              </a:ext>
            </a:extLst>
          </p:cNvPr>
          <p:cNvSpPr txBox="1"/>
          <p:nvPr/>
        </p:nvSpPr>
        <p:spPr>
          <a:xfrm>
            <a:off x="3352091" y="5215918"/>
            <a:ext cx="5145255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>
                <a:ea typeface="Open Sans" panose="020B0606030504020204" pitchFamily="34" charset="0"/>
                <a:cs typeface="Open Sans" panose="020B0606030504020204" pitchFamily="34" charset="0"/>
              </a:rPr>
              <a:t>Step 2: Choose the desired period and click “Submit”</a:t>
            </a:r>
          </a:p>
        </p:txBody>
      </p:sp>
      <p:cxnSp>
        <p:nvCxnSpPr>
          <p:cNvPr id="22" name="直線單箭頭接點 15">
            <a:extLst>
              <a:ext uri="{FF2B5EF4-FFF2-40B4-BE49-F238E27FC236}">
                <a16:creationId xmlns:a16="http://schemas.microsoft.com/office/drawing/2014/main" id="{D330E76E-C48D-ED16-E55F-154E0481C4A4}"/>
              </a:ext>
            </a:extLst>
          </p:cNvPr>
          <p:cNvCxnSpPr>
            <a:cxnSpLocks/>
            <a:stCxn id="14" idx="0"/>
          </p:cNvCxnSpPr>
          <p:nvPr/>
        </p:nvCxnSpPr>
        <p:spPr>
          <a:xfrm flipV="1">
            <a:off x="5924719" y="4670175"/>
            <a:ext cx="2141" cy="54574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字方塊 6">
            <a:extLst>
              <a:ext uri="{FF2B5EF4-FFF2-40B4-BE49-F238E27FC236}">
                <a16:creationId xmlns:a16="http://schemas.microsoft.com/office/drawing/2014/main" id="{777A6D11-687F-3543-5E0B-E72AB12F0918}"/>
              </a:ext>
            </a:extLst>
          </p:cNvPr>
          <p:cNvSpPr txBox="1"/>
          <p:nvPr/>
        </p:nvSpPr>
        <p:spPr>
          <a:xfrm>
            <a:off x="467224" y="1636942"/>
            <a:ext cx="3665627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>
                <a:ea typeface="Open Sans" panose="020B0606030504020204" pitchFamily="34" charset="0"/>
                <a:cs typeface="Open Sans" panose="020B0606030504020204" pitchFamily="34" charset="0"/>
              </a:rPr>
              <a:t>Step 3: Click the “Data view” button</a:t>
            </a:r>
          </a:p>
        </p:txBody>
      </p:sp>
      <p:cxnSp>
        <p:nvCxnSpPr>
          <p:cNvPr id="24" name="直線單箭頭接點 15">
            <a:extLst>
              <a:ext uri="{FF2B5EF4-FFF2-40B4-BE49-F238E27FC236}">
                <a16:creationId xmlns:a16="http://schemas.microsoft.com/office/drawing/2014/main" id="{5D91BEBF-8661-000E-E35A-375C76259431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2300038" y="2006274"/>
            <a:ext cx="1684133" cy="96143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EFD2CAC6-4727-C6E2-C28F-6336430BB9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88"/>
          <a:stretch/>
        </p:blipFill>
        <p:spPr>
          <a:xfrm>
            <a:off x="6949356" y="1861347"/>
            <a:ext cx="4882334" cy="2486624"/>
          </a:xfrm>
          <a:prstGeom prst="rect">
            <a:avLst/>
          </a:prstGeom>
        </p:spPr>
      </p:pic>
      <p:sp>
        <p:nvSpPr>
          <p:cNvPr id="26" name="文字方塊 6">
            <a:extLst>
              <a:ext uri="{FF2B5EF4-FFF2-40B4-BE49-F238E27FC236}">
                <a16:creationId xmlns:a16="http://schemas.microsoft.com/office/drawing/2014/main" id="{2DD33DF1-8CF1-3170-3705-CD60A72BA741}"/>
              </a:ext>
            </a:extLst>
          </p:cNvPr>
          <p:cNvSpPr txBox="1"/>
          <p:nvPr/>
        </p:nvSpPr>
        <p:spPr>
          <a:xfrm>
            <a:off x="8214539" y="4597278"/>
            <a:ext cx="3454344" cy="369332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>
                <a:ea typeface="Open Sans" panose="020B0606030504020204" pitchFamily="34" charset="0"/>
                <a:cs typeface="Open Sans" panose="020B0606030504020204" pitchFamily="34" charset="0"/>
              </a:rPr>
              <a:t>Step 4: Export the data to Excel file</a:t>
            </a:r>
          </a:p>
        </p:txBody>
      </p:sp>
      <p:cxnSp>
        <p:nvCxnSpPr>
          <p:cNvPr id="27" name="直線單箭頭接點 15">
            <a:extLst>
              <a:ext uri="{FF2B5EF4-FFF2-40B4-BE49-F238E27FC236}">
                <a16:creationId xmlns:a16="http://schemas.microsoft.com/office/drawing/2014/main" id="{AC584147-5A2F-46F5-D152-B8F0E536EB70}"/>
              </a:ext>
            </a:extLst>
          </p:cNvPr>
          <p:cNvCxnSpPr>
            <a:cxnSpLocks/>
          </p:cNvCxnSpPr>
          <p:nvPr/>
        </p:nvCxnSpPr>
        <p:spPr>
          <a:xfrm flipV="1">
            <a:off x="10253272" y="4347971"/>
            <a:ext cx="817499" cy="24930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293C26-05DD-ADB9-8B25-C1C8223FF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759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Illuminance VS Irradiance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BA85C94-1690-88C8-A90B-81385320D821}"/>
              </a:ext>
            </a:extLst>
          </p:cNvPr>
          <p:cNvSpPr txBox="1">
            <a:spLocks/>
          </p:cNvSpPr>
          <p:nvPr/>
        </p:nvSpPr>
        <p:spPr>
          <a:xfrm>
            <a:off x="2067452" y="1638677"/>
            <a:ext cx="2708654" cy="4404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err="1"/>
              <a:t>Illuminance（光照度</a:t>
            </a:r>
            <a:r>
              <a:rPr lang="en-US" b="1"/>
              <a:t>）</a:t>
            </a:r>
            <a:endParaRPr lang="zh-TW" altLang="en-US" b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64008A9-C659-0665-71D0-DD5A69E8A5C2}"/>
              </a:ext>
            </a:extLst>
          </p:cNvPr>
          <p:cNvSpPr txBox="1">
            <a:spLocks/>
          </p:cNvSpPr>
          <p:nvPr/>
        </p:nvSpPr>
        <p:spPr>
          <a:xfrm>
            <a:off x="899959" y="2296006"/>
            <a:ext cx="5043641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Power of </a:t>
            </a:r>
            <a:r>
              <a:rPr lang="en-US">
                <a:solidFill>
                  <a:srgbClr val="FF0000"/>
                </a:solidFill>
              </a:rPr>
              <a:t>visible light</a:t>
            </a:r>
            <a:r>
              <a:rPr lang="en-US"/>
              <a:t> incident per unit area, corrected for the sensitivity of eye to different wavelengths</a:t>
            </a:r>
          </a:p>
          <a:p>
            <a:r>
              <a:rPr lang="en-US"/>
              <a:t>Unit: lux (lx)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4000E1E-D654-13C7-6AD1-1196DC2FF625}"/>
              </a:ext>
            </a:extLst>
          </p:cNvPr>
          <p:cNvSpPr txBox="1">
            <a:spLocks/>
          </p:cNvSpPr>
          <p:nvPr/>
        </p:nvSpPr>
        <p:spPr>
          <a:xfrm>
            <a:off x="6437619" y="2296006"/>
            <a:ext cx="5043639" cy="135159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Power of </a:t>
            </a:r>
            <a:r>
              <a:rPr lang="en-US">
                <a:solidFill>
                  <a:srgbClr val="FF0000"/>
                </a:solidFill>
              </a:rPr>
              <a:t>radiation energy</a:t>
            </a:r>
            <a:r>
              <a:rPr lang="en-US"/>
              <a:t> (including visible light, UV &amp; IR) incident per unit area</a:t>
            </a:r>
          </a:p>
          <a:p>
            <a:r>
              <a:rPr lang="en-US"/>
              <a:t>Unit: W m</a:t>
            </a:r>
            <a:r>
              <a:rPr lang="en-US" baseline="30000"/>
              <a:t>-2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E8EA1EC-6A31-85F8-C47C-59C34B66FC1F}"/>
              </a:ext>
            </a:extLst>
          </p:cNvPr>
          <p:cNvSpPr txBox="1">
            <a:spLocks/>
          </p:cNvSpPr>
          <p:nvPr/>
        </p:nvSpPr>
        <p:spPr>
          <a:xfrm>
            <a:off x="7605111" y="1638677"/>
            <a:ext cx="2708654" cy="44049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/>
              <a:t>Irradiance （</a:t>
            </a:r>
            <a:r>
              <a:rPr lang="en-US" b="1" err="1"/>
              <a:t>輻照度</a:t>
            </a:r>
            <a:r>
              <a:rPr lang="en-US" b="1"/>
              <a:t>）</a:t>
            </a:r>
            <a:endParaRPr lang="zh-TW" altLang="en-US" b="1"/>
          </a:p>
        </p:txBody>
      </p:sp>
      <p:pic>
        <p:nvPicPr>
          <p:cNvPr id="19" name="Google Shape;490;p10">
            <a:extLst>
              <a:ext uri="{FF2B5EF4-FFF2-40B4-BE49-F238E27FC236}">
                <a16:creationId xmlns:a16="http://schemas.microsoft.com/office/drawing/2014/main" id="{464B2679-928D-ECA6-8842-69ACED2584BA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037865" y="3712325"/>
            <a:ext cx="1345143" cy="1977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676;p22">
            <a:extLst>
              <a:ext uri="{FF2B5EF4-FFF2-40B4-BE49-F238E27FC236}">
                <a16:creationId xmlns:a16="http://schemas.microsoft.com/office/drawing/2014/main" id="{B1A7D79E-414A-A0F0-7577-B35178629073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 t="11306" b="19304"/>
          <a:stretch/>
        </p:blipFill>
        <p:spPr>
          <a:xfrm>
            <a:off x="6252285" y="4033299"/>
            <a:ext cx="1258172" cy="123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Rounded Rectangular Callout 20">
            <a:extLst>
              <a:ext uri="{FF2B5EF4-FFF2-40B4-BE49-F238E27FC236}">
                <a16:creationId xmlns:a16="http://schemas.microsoft.com/office/drawing/2014/main" id="{8C6BF20F-E6F9-8CC7-DCF4-006FA9A78024}"/>
              </a:ext>
            </a:extLst>
          </p:cNvPr>
          <p:cNvSpPr/>
          <p:nvPr/>
        </p:nvSpPr>
        <p:spPr>
          <a:xfrm>
            <a:off x="7697190" y="4301745"/>
            <a:ext cx="3876147" cy="798461"/>
          </a:xfrm>
          <a:prstGeom prst="wedgeRoundRectCallout">
            <a:avLst>
              <a:gd name="adj1" fmla="val -55428"/>
              <a:gd name="adj2" fmla="val 1797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We measured solar irradiance in Kit 1.4!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FF5141-26D2-3734-74D3-69E81C911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893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340258"/>
            <a:ext cx="9318172" cy="1020076"/>
          </a:xfrm>
        </p:spPr>
        <p:txBody>
          <a:bodyPr/>
          <a:lstStyle/>
          <a:p>
            <a:r>
              <a:rPr lang="en-US"/>
              <a:t>Other factors affecting the performance of solar panels (e.g., weather, seasons)</a:t>
            </a:r>
          </a:p>
          <a:p>
            <a:r>
              <a:rPr lang="en-US"/>
              <a:t>Analysis of data from RTMS and Hong Kong Observatory (HKO)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BA85C94-1690-88C8-A90B-81385320D821}"/>
              </a:ext>
            </a:extLst>
          </p:cNvPr>
          <p:cNvSpPr txBox="1">
            <a:spLocks/>
          </p:cNvSpPr>
          <p:nvPr/>
        </p:nvSpPr>
        <p:spPr>
          <a:xfrm>
            <a:off x="2581803" y="2364335"/>
            <a:ext cx="6202968" cy="19968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Discussion and experiments: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Effect of Incident Angle on Illuminance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Performance of Solar Panels over a Day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Effect of Weather on the Performance of Solar Panels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Effect of Seasons on the Performance of Solar Panels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9ADCD8-C496-1422-2E0E-08A31B759246}"/>
              </a:ext>
            </a:extLst>
          </p:cNvPr>
          <p:cNvSpPr txBox="1">
            <a:spLocks/>
          </p:cNvSpPr>
          <p:nvPr/>
        </p:nvSpPr>
        <p:spPr>
          <a:xfrm>
            <a:off x="838199" y="4714492"/>
            <a:ext cx="8686581" cy="929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Video: </a:t>
            </a:r>
            <a:r>
              <a:rPr lang="en-US" dirty="0">
                <a:hlinkClick r:id="rId2"/>
              </a:rPr>
              <a:t>https://youtu.be</a:t>
            </a:r>
            <a:r>
              <a:rPr lang="en-US">
                <a:hlinkClick r:id="rId2"/>
              </a:rPr>
              <a:t>/BQ6pBcKhkk4</a:t>
            </a:r>
            <a:endParaRPr lang="en-US"/>
          </a:p>
          <a:p>
            <a:r>
              <a:rPr lang="en-US"/>
              <a:t>More </a:t>
            </a:r>
            <a:r>
              <a:rPr lang="en-US" dirty="0"/>
              <a:t>about Solar Harvest: </a:t>
            </a:r>
            <a:r>
              <a:rPr lang="en-US" dirty="0">
                <a:hlinkClick r:id="rId3"/>
              </a:rPr>
              <a:t>https://re.emsd.gov.hk/english/gen/4S/4S.html</a:t>
            </a:r>
            <a:r>
              <a:rPr lang="en-US" dirty="0"/>
              <a:t> </a:t>
            </a:r>
          </a:p>
        </p:txBody>
      </p:sp>
      <p:pic>
        <p:nvPicPr>
          <p:cNvPr id="24" name="Google Shape;386;p16">
            <a:extLst>
              <a:ext uri="{FF2B5EF4-FFF2-40B4-BE49-F238E27FC236}">
                <a16:creationId xmlns:a16="http://schemas.microsoft.com/office/drawing/2014/main" id="{D60C8538-730B-E198-CB75-A6A01F5F379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0260" y="2360333"/>
            <a:ext cx="1543563" cy="20866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D6C47D-BDC3-7DCC-421B-19F57A9B9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7</a:t>
            </a:fld>
            <a:endParaRPr lang="en-US"/>
          </a:p>
        </p:txBody>
      </p:sp>
      <p:pic>
        <p:nvPicPr>
          <p:cNvPr id="6" name="Picture 5" descr="A qr code with a fox wearing a hat and goggles&#10;&#10;Description automatically generated">
            <a:extLst>
              <a:ext uri="{FF2B5EF4-FFF2-40B4-BE49-F238E27FC236}">
                <a16:creationId xmlns:a16="http://schemas.microsoft.com/office/drawing/2014/main" id="{CD9E6640-EA36-9D7A-4DEF-6455065C2C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104" y="3049235"/>
            <a:ext cx="1967312" cy="19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19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5D31A-75A1-1159-81DB-29033DE49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Kit 4.1 </a:t>
            </a:r>
            <a:br>
              <a:rPr lang="en-US"/>
            </a:br>
            <a:r>
              <a:rPr lang="en-US"/>
              <a:t>Effect of Incident Angle on Illuminance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7D321-9E16-3E2B-AC9F-8118CB8F78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Effect of angle of incident light on illuminance of a surface</a:t>
            </a:r>
          </a:p>
        </p:txBody>
      </p:sp>
      <p:pic>
        <p:nvPicPr>
          <p:cNvPr id="4" name="Google Shape;386;p16">
            <a:extLst>
              <a:ext uri="{FF2B5EF4-FFF2-40B4-BE49-F238E27FC236}">
                <a16:creationId xmlns:a16="http://schemas.microsoft.com/office/drawing/2014/main" id="{B26321D3-1200-D0F2-581B-E0F8638D3C0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31850" y="3266303"/>
            <a:ext cx="1543563" cy="2086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45805;p13">
            <a:extLst>
              <a:ext uri="{FF2B5EF4-FFF2-40B4-BE49-F238E27FC236}">
                <a16:creationId xmlns:a16="http://schemas.microsoft.com/office/drawing/2014/main" id="{B5AF176D-D155-0C17-48D0-2C3DA8CD43CE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62480" y="3506540"/>
            <a:ext cx="962037" cy="13032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224997-0B08-F5D3-BA17-C0FD907F5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041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52979-2BFD-87EC-C407-C27DB3B39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Angle of Incident Light</a:t>
            </a:r>
          </a:p>
        </p:txBody>
      </p:sp>
      <p:pic>
        <p:nvPicPr>
          <p:cNvPr id="14" name="Google Shape;588;p15">
            <a:extLst>
              <a:ext uri="{FF2B5EF4-FFF2-40B4-BE49-F238E27FC236}">
                <a16:creationId xmlns:a16="http://schemas.microsoft.com/office/drawing/2014/main" id="{7E1163C9-3B54-B93D-780D-EAB316E48F59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3278767" y="3391581"/>
            <a:ext cx="1387575" cy="20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A83840CE-D095-D7B5-76E1-8932803012D5}"/>
              </a:ext>
            </a:extLst>
          </p:cNvPr>
          <p:cNvSpPr/>
          <p:nvPr/>
        </p:nvSpPr>
        <p:spPr>
          <a:xfrm>
            <a:off x="328134" y="1892957"/>
            <a:ext cx="6057898" cy="1347686"/>
          </a:xfrm>
          <a:prstGeom prst="wedgeRoundRectCallout">
            <a:avLst>
              <a:gd name="adj1" fmla="val -6022"/>
              <a:gd name="adj2" fmla="val 75638"/>
              <a:gd name="adj3" fmla="val 16667"/>
            </a:avLst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Angle of incidence increases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itchFamily="2" charset="2"/>
              </a:rPr>
              <a:t>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Same amount of light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distributed over a larger area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itchFamily="2" charset="2"/>
              </a:rPr>
              <a:t>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Illuminance decreases</a:t>
            </a:r>
          </a:p>
        </p:txBody>
      </p:sp>
      <p:grpSp>
        <p:nvGrpSpPr>
          <p:cNvPr id="16" name="群組 3">
            <a:extLst>
              <a:ext uri="{FF2B5EF4-FFF2-40B4-BE49-F238E27FC236}">
                <a16:creationId xmlns:a16="http://schemas.microsoft.com/office/drawing/2014/main" id="{80DA2E6D-BF50-B348-9D88-47C09D0303F2}"/>
              </a:ext>
            </a:extLst>
          </p:cNvPr>
          <p:cNvGrpSpPr/>
          <p:nvPr/>
        </p:nvGrpSpPr>
        <p:grpSpPr>
          <a:xfrm>
            <a:off x="6498771" y="1075147"/>
            <a:ext cx="5365095" cy="4699251"/>
            <a:chOff x="6498771" y="1177783"/>
            <a:chExt cx="5365095" cy="4699251"/>
          </a:xfrm>
        </p:grpSpPr>
        <p:pic>
          <p:nvPicPr>
            <p:cNvPr id="17" name="Picture 6">
              <a:extLst>
                <a:ext uri="{FF2B5EF4-FFF2-40B4-BE49-F238E27FC236}">
                  <a16:creationId xmlns:a16="http://schemas.microsoft.com/office/drawing/2014/main" id="{FA1A286B-6151-D88C-4447-6D45904E8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498771" y="1177783"/>
              <a:ext cx="5365095" cy="4699251"/>
            </a:xfrm>
            <a:prstGeom prst="rect">
              <a:avLst/>
            </a:prstGeom>
            <a:solidFill>
              <a:schemeClr val="bg1"/>
            </a:solidFill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8216E279-C597-552C-6942-8412E9898E18}"/>
                </a:ext>
              </a:extLst>
            </p:cNvPr>
            <p:cNvCxnSpPr>
              <a:cxnSpLocks/>
            </p:cNvCxnSpPr>
            <p:nvPr/>
          </p:nvCxnSpPr>
          <p:spPr>
            <a:xfrm>
              <a:off x="7217230" y="5078868"/>
              <a:ext cx="685799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F35FFA8-6D07-68D1-6B02-A6FE341C87A4}"/>
                </a:ext>
              </a:extLst>
            </p:cNvPr>
            <p:cNvCxnSpPr>
              <a:cxnSpLocks/>
            </p:cNvCxnSpPr>
            <p:nvPr/>
          </p:nvCxnSpPr>
          <p:spPr>
            <a:xfrm>
              <a:off x="8249559" y="5078868"/>
              <a:ext cx="1172027" cy="0"/>
            </a:xfrm>
            <a:prstGeom prst="straightConnector1">
              <a:avLst/>
            </a:prstGeom>
            <a:ln w="38100">
              <a:solidFill>
                <a:srgbClr val="7030A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字方塊 4">
              <a:extLst>
                <a:ext uri="{FF2B5EF4-FFF2-40B4-BE49-F238E27FC236}">
                  <a16:creationId xmlns:a16="http://schemas.microsoft.com/office/drawing/2014/main" id="{D846B2D1-F3CD-7127-79D0-D5071FAC12AF}"/>
                </a:ext>
              </a:extLst>
            </p:cNvPr>
            <p:cNvSpPr txBox="1"/>
            <p:nvPr/>
          </p:nvSpPr>
          <p:spPr>
            <a:xfrm>
              <a:off x="8922658" y="5230703"/>
              <a:ext cx="28994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ea typeface="Open Sans" panose="020B0606030504020204" pitchFamily="34" charset="0"/>
                  <a:cs typeface="Open Sans" panose="020B0606030504020204" pitchFamily="34" charset="0"/>
                </a:rPr>
                <a:t>Same amount of light is distributed over a larger area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E38DC36-2B9A-4FA4-6CC6-F96DAE341CC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922658" y="5125369"/>
              <a:ext cx="258660" cy="35314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EAC79E-884A-99AC-2359-000A02C7B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06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</TotalTime>
  <Words>2195</Words>
  <Application>Microsoft Macintosh PowerPoint</Application>
  <PresentationFormat>Widescreen</PresentationFormat>
  <Paragraphs>328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Calibri Light</vt:lpstr>
      <vt:lpstr>Cambria Math</vt:lpstr>
      <vt:lpstr>Open Sans</vt:lpstr>
      <vt:lpstr>Times New Roman</vt:lpstr>
      <vt:lpstr>office theme</vt:lpstr>
      <vt:lpstr>Kit 4  Weather, Seasons &amp; Solar Panels</vt:lpstr>
      <vt:lpstr>Solar Harvest</vt:lpstr>
      <vt:lpstr>Real-time Monitoring System (RTMS)</vt:lpstr>
      <vt:lpstr>RTMS Interface</vt:lpstr>
      <vt:lpstr>Data Download</vt:lpstr>
      <vt:lpstr>Illuminance VS Irradiance</vt:lpstr>
      <vt:lpstr>Learning Objectives</vt:lpstr>
      <vt:lpstr>Kit 4.1  Effect of Incident Angle on Illuminance</vt:lpstr>
      <vt:lpstr>Angle of Incident Light</vt:lpstr>
      <vt:lpstr>Experiment</vt:lpstr>
      <vt:lpstr>Fair Test</vt:lpstr>
      <vt:lpstr>Experimental Results</vt:lpstr>
      <vt:lpstr>Discussion</vt:lpstr>
      <vt:lpstr>Further Discussion</vt:lpstr>
      <vt:lpstr>Kit 4.2 Performance of Solar Panels over a Day</vt:lpstr>
      <vt:lpstr>Selection of Date</vt:lpstr>
      <vt:lpstr>Performance over a Day</vt:lpstr>
      <vt:lpstr>Adaptive Design</vt:lpstr>
      <vt:lpstr>Discussion</vt:lpstr>
      <vt:lpstr>Kit 4.3 Effect of Weather on the Performance of Solar Panels</vt:lpstr>
      <vt:lpstr>Selection of Dates</vt:lpstr>
      <vt:lpstr>Comparison of Sunny &amp; Cloudy Days</vt:lpstr>
      <vt:lpstr>Scattering of Sunlight</vt:lpstr>
      <vt:lpstr>Long-term Observation</vt:lpstr>
      <vt:lpstr>Discussion</vt:lpstr>
      <vt:lpstr>Kit 4.4 Effect of Seasons on the Performance of Solar Panels</vt:lpstr>
      <vt:lpstr>Geographical &amp; Seasonal Effects</vt:lpstr>
      <vt:lpstr>The Cause of Seasons</vt:lpstr>
      <vt:lpstr>Vernal &amp; Autumnal Equinoxes</vt:lpstr>
      <vt:lpstr>Summer &amp; Winter Solstices </vt:lpstr>
      <vt:lpstr>Sun Paths in HK</vt:lpstr>
      <vt:lpstr>Selection of Dates</vt:lpstr>
      <vt:lpstr>Comparison of Summer &amp; Winter</vt:lpstr>
      <vt:lpstr>Discussion</vt:lpstr>
      <vt:lpstr>Further Discussion</vt:lpstr>
      <vt:lpstr>Further Discussion</vt:lpstr>
      <vt:lpstr>Conclusion</vt:lpstr>
      <vt:lpstr>End of Kit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Chun Wai Henry Pang (PHY)</cp:lastModifiedBy>
  <cp:revision>4</cp:revision>
  <dcterms:created xsi:type="dcterms:W3CDTF">2023-07-21T02:33:46Z</dcterms:created>
  <dcterms:modified xsi:type="dcterms:W3CDTF">2023-09-20T07:38:42Z</dcterms:modified>
</cp:coreProperties>
</file>