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41"/>
  </p:notesMasterIdLst>
  <p:sldIdLst>
    <p:sldId id="257" r:id="rId5"/>
    <p:sldId id="308" r:id="rId6"/>
    <p:sldId id="309" r:id="rId7"/>
    <p:sldId id="298" r:id="rId8"/>
    <p:sldId id="299" r:id="rId9"/>
    <p:sldId id="310" r:id="rId10"/>
    <p:sldId id="267" r:id="rId11"/>
    <p:sldId id="259" r:id="rId12"/>
    <p:sldId id="265" r:id="rId13"/>
    <p:sldId id="268" r:id="rId14"/>
    <p:sldId id="291" r:id="rId15"/>
    <p:sldId id="292" r:id="rId16"/>
    <p:sldId id="311" r:id="rId17"/>
    <p:sldId id="312" r:id="rId18"/>
    <p:sldId id="288" r:id="rId19"/>
    <p:sldId id="313" r:id="rId20"/>
    <p:sldId id="314" r:id="rId21"/>
    <p:sldId id="322" r:id="rId22"/>
    <p:sldId id="262" r:id="rId23"/>
    <p:sldId id="271" r:id="rId24"/>
    <p:sldId id="315" r:id="rId25"/>
    <p:sldId id="274" r:id="rId26"/>
    <p:sldId id="323" r:id="rId27"/>
    <p:sldId id="263" r:id="rId28"/>
    <p:sldId id="316" r:id="rId29"/>
    <p:sldId id="317" r:id="rId30"/>
    <p:sldId id="318" r:id="rId31"/>
    <p:sldId id="319" r:id="rId32"/>
    <p:sldId id="324" r:id="rId33"/>
    <p:sldId id="264" r:id="rId34"/>
    <p:sldId id="320" r:id="rId35"/>
    <p:sldId id="302" r:id="rId36"/>
    <p:sldId id="321" r:id="rId37"/>
    <p:sldId id="325" r:id="rId38"/>
    <p:sldId id="296" r:id="rId39"/>
    <p:sldId id="261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9B0A4B-242B-1847-9C2D-2DEDAF4EE91F}" v="2" dt="2023-09-20T07:48:34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5918"/>
  </p:normalViewPr>
  <p:slideViewPr>
    <p:cSldViewPr snapToGrid="0">
      <p:cViewPr varScale="1">
        <p:scale>
          <a:sx n="123" d="100"/>
          <a:sy n="123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 Wai Henry Pang (PHY)" userId="2786e5ee-d217-49f6-ba76-e16cff8d7dd7" providerId="ADAL" clId="{8A3D5B80-74D3-D641-BDC6-CAA204FE6C2C}"/>
    <pc:docChg chg="undo custSel delSld modSld modMainMaster">
      <pc:chgData name="Chun Wai Henry Pang (PHY)" userId="2786e5ee-d217-49f6-ba76-e16cff8d7dd7" providerId="ADAL" clId="{8A3D5B80-74D3-D641-BDC6-CAA204FE6C2C}" dt="2023-08-25T10:32:18.609" v="701" actId="20577"/>
      <pc:docMkLst>
        <pc:docMk/>
      </pc:docMkLst>
      <pc:sldChg chg="addSp delSp modSp mod setBg">
        <pc:chgData name="Chun Wai Henry Pang (PHY)" userId="2786e5ee-d217-49f6-ba76-e16cff8d7dd7" providerId="ADAL" clId="{8A3D5B80-74D3-D641-BDC6-CAA204FE6C2C}" dt="2023-08-24T03:28:30.631" v="565"/>
        <pc:sldMkLst>
          <pc:docMk/>
          <pc:sldMk cId="2151168278" sldId="257"/>
        </pc:sldMkLst>
        <pc:picChg chg="add mod">
          <ac:chgData name="Chun Wai Henry Pang (PHY)" userId="2786e5ee-d217-49f6-ba76-e16cff8d7dd7" providerId="ADAL" clId="{8A3D5B80-74D3-D641-BDC6-CAA204FE6C2C}" dt="2023-08-24T03:28:15.740" v="560"/>
          <ac:picMkLst>
            <pc:docMk/>
            <pc:sldMk cId="2151168278" sldId="257"/>
            <ac:picMk id="4" creationId="{98E4E02D-A64A-8A08-E623-D4EF2A29A0D1}"/>
          </ac:picMkLst>
        </pc:picChg>
        <pc:picChg chg="del">
          <ac:chgData name="Chun Wai Henry Pang (PHY)" userId="2786e5ee-d217-49f6-ba76-e16cff8d7dd7" providerId="ADAL" clId="{8A3D5B80-74D3-D641-BDC6-CAA204FE6C2C}" dt="2023-08-24T03:28:15.273" v="559" actId="478"/>
          <ac:picMkLst>
            <pc:docMk/>
            <pc:sldMk cId="2151168278" sldId="257"/>
            <ac:picMk id="5" creationId="{A663CA4D-AD2E-049E-1DB9-210DA9A43CAC}"/>
          </ac:picMkLst>
        </pc:picChg>
      </pc:sldChg>
      <pc:sldChg chg="del">
        <pc:chgData name="Chun Wai Henry Pang (PHY)" userId="2786e5ee-d217-49f6-ba76-e16cff8d7dd7" providerId="ADAL" clId="{8A3D5B80-74D3-D641-BDC6-CAA204FE6C2C}" dt="2023-08-23T08:50:43.364" v="558" actId="2696"/>
        <pc:sldMkLst>
          <pc:docMk/>
          <pc:sldMk cId="1949296866" sldId="260"/>
        </pc:sldMkLst>
      </pc:sldChg>
      <pc:sldChg chg="modSp mod">
        <pc:chgData name="Chun Wai Henry Pang (PHY)" userId="2786e5ee-d217-49f6-ba76-e16cff8d7dd7" providerId="ADAL" clId="{8A3D5B80-74D3-D641-BDC6-CAA204FE6C2C}" dt="2023-08-25T09:45:13.354" v="600" actId="14100"/>
        <pc:sldMkLst>
          <pc:docMk/>
          <pc:sldMk cId="1491414625" sldId="265"/>
        </pc:sldMkLst>
        <pc:spChg chg="mod">
          <ac:chgData name="Chun Wai Henry Pang (PHY)" userId="2786e5ee-d217-49f6-ba76-e16cff8d7dd7" providerId="ADAL" clId="{8A3D5B80-74D3-D641-BDC6-CAA204FE6C2C}" dt="2023-08-23T03:12:39.224" v="187" actId="20577"/>
          <ac:spMkLst>
            <pc:docMk/>
            <pc:sldMk cId="1491414625" sldId="265"/>
            <ac:spMk id="10" creationId="{A32B52DA-4777-6DBC-A9FB-7DC2B73F72B1}"/>
          </ac:spMkLst>
        </pc:spChg>
        <pc:graphicFrameChg chg="mod">
          <ac:chgData name="Chun Wai Henry Pang (PHY)" userId="2786e5ee-d217-49f6-ba76-e16cff8d7dd7" providerId="ADAL" clId="{8A3D5B80-74D3-D641-BDC6-CAA204FE6C2C}" dt="2023-08-25T09:45:13.354" v="600" actId="14100"/>
          <ac:graphicFrameMkLst>
            <pc:docMk/>
            <pc:sldMk cId="1491414625" sldId="265"/>
            <ac:graphicFrameMk id="9" creationId="{00000000-0008-0000-0100-000002000000}"/>
          </ac:graphicFrameMkLst>
        </pc:graphicFrameChg>
        <pc:graphicFrameChg chg="modGraphic">
          <ac:chgData name="Chun Wai Henry Pang (PHY)" userId="2786e5ee-d217-49f6-ba76-e16cff8d7dd7" providerId="ADAL" clId="{8A3D5B80-74D3-D641-BDC6-CAA204FE6C2C}" dt="2023-08-23T03:13:01.544" v="190" actId="20577"/>
          <ac:graphicFrameMkLst>
            <pc:docMk/>
            <pc:sldMk cId="1491414625" sldId="265"/>
            <ac:graphicFrameMk id="11" creationId="{360135BC-D096-BD67-7BDF-D5061ECE2475}"/>
          </ac:graphicFrameMkLst>
        </pc:graphicFrameChg>
      </pc:sldChg>
      <pc:sldChg chg="modSp mod">
        <pc:chgData name="Chun Wai Henry Pang (PHY)" userId="2786e5ee-d217-49f6-ba76-e16cff8d7dd7" providerId="ADAL" clId="{8A3D5B80-74D3-D641-BDC6-CAA204FE6C2C}" dt="2023-08-25T09:41:53.693" v="587"/>
        <pc:sldMkLst>
          <pc:docMk/>
          <pc:sldMk cId="3015989368" sldId="267"/>
        </pc:sldMkLst>
        <pc:spChg chg="mod">
          <ac:chgData name="Chun Wai Henry Pang (PHY)" userId="2786e5ee-d217-49f6-ba76-e16cff8d7dd7" providerId="ADAL" clId="{8A3D5B80-74D3-D641-BDC6-CAA204FE6C2C}" dt="2023-08-25T09:41:53.693" v="587"/>
          <ac:spMkLst>
            <pc:docMk/>
            <pc:sldMk cId="3015989368" sldId="267"/>
            <ac:spMk id="3" creationId="{00000000-0000-0000-0000-000000000000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09:46:03.923" v="603" actId="2711"/>
        <pc:sldMkLst>
          <pc:docMk/>
          <pc:sldMk cId="2972526080" sldId="268"/>
        </pc:sldMkLst>
        <pc:spChg chg="mod">
          <ac:chgData name="Chun Wai Henry Pang (PHY)" userId="2786e5ee-d217-49f6-ba76-e16cff8d7dd7" providerId="ADAL" clId="{8A3D5B80-74D3-D641-BDC6-CAA204FE6C2C}" dt="2023-08-23T03:14:19.284" v="225" actId="20577"/>
          <ac:spMkLst>
            <pc:docMk/>
            <pc:sldMk cId="2972526080" sldId="268"/>
            <ac:spMk id="9" creationId="{EC49F41C-717E-0D7F-79ED-CFB3F61DAD18}"/>
          </ac:spMkLst>
        </pc:spChg>
        <pc:spChg chg="mod">
          <ac:chgData name="Chun Wai Henry Pang (PHY)" userId="2786e5ee-d217-49f6-ba76-e16cff8d7dd7" providerId="ADAL" clId="{8A3D5B80-74D3-D641-BDC6-CAA204FE6C2C}" dt="2023-08-23T03:14:34.517" v="228" actId="20577"/>
          <ac:spMkLst>
            <pc:docMk/>
            <pc:sldMk cId="2972526080" sldId="268"/>
            <ac:spMk id="12" creationId="{FFBF8797-2BB3-BF84-90FB-5B4B5A99EDAB}"/>
          </ac:spMkLst>
        </pc:spChg>
        <pc:graphicFrameChg chg="mod">
          <ac:chgData name="Chun Wai Henry Pang (PHY)" userId="2786e5ee-d217-49f6-ba76-e16cff8d7dd7" providerId="ADAL" clId="{8A3D5B80-74D3-D641-BDC6-CAA204FE6C2C}" dt="2023-08-25T09:46:03.923" v="603" actId="2711"/>
          <ac:graphicFrameMkLst>
            <pc:docMk/>
            <pc:sldMk cId="2972526080" sldId="268"/>
            <ac:graphicFrameMk id="8" creationId="{00000000-0008-0000-0100-000002000000}"/>
          </ac:graphicFrameMkLst>
        </pc:graphicFrameChg>
      </pc:sldChg>
      <pc:sldChg chg="modSp mod">
        <pc:chgData name="Chun Wai Henry Pang (PHY)" userId="2786e5ee-d217-49f6-ba76-e16cff8d7dd7" providerId="ADAL" clId="{8A3D5B80-74D3-D641-BDC6-CAA204FE6C2C}" dt="2023-08-23T03:22:04.273" v="356" actId="20577"/>
        <pc:sldMkLst>
          <pc:docMk/>
          <pc:sldMk cId="1858177149" sldId="271"/>
        </pc:sldMkLst>
        <pc:spChg chg="mod">
          <ac:chgData name="Chun Wai Henry Pang (PHY)" userId="2786e5ee-d217-49f6-ba76-e16cff8d7dd7" providerId="ADAL" clId="{8A3D5B80-74D3-D641-BDC6-CAA204FE6C2C}" dt="2023-08-23T03:22:04.273" v="356" actId="20577"/>
          <ac:spMkLst>
            <pc:docMk/>
            <pc:sldMk cId="1858177149" sldId="271"/>
            <ac:spMk id="3" creationId="{05A76C8B-EA50-049F-B975-91DD8F827DEA}"/>
          </ac:spMkLst>
        </pc:spChg>
        <pc:spChg chg="mod">
          <ac:chgData name="Chun Wai Henry Pang (PHY)" userId="2786e5ee-d217-49f6-ba76-e16cff8d7dd7" providerId="ADAL" clId="{8A3D5B80-74D3-D641-BDC6-CAA204FE6C2C}" dt="2023-08-23T03:21:38.347" v="329" actId="20577"/>
          <ac:spMkLst>
            <pc:docMk/>
            <pc:sldMk cId="1858177149" sldId="271"/>
            <ac:spMk id="10" creationId="{8BCF81AF-2254-2439-CEF4-16B335CD80D7}"/>
          </ac:spMkLst>
        </pc:spChg>
        <pc:spChg chg="mod">
          <ac:chgData name="Chun Wai Henry Pang (PHY)" userId="2786e5ee-d217-49f6-ba76-e16cff8d7dd7" providerId="ADAL" clId="{8A3D5B80-74D3-D641-BDC6-CAA204FE6C2C}" dt="2023-08-23T03:21:36.344" v="327" actId="20577"/>
          <ac:spMkLst>
            <pc:docMk/>
            <pc:sldMk cId="1858177149" sldId="271"/>
            <ac:spMk id="13" creationId="{419F56D3-649B-B23D-594B-5C3171887197}"/>
          </ac:spMkLst>
        </pc:spChg>
        <pc:cxnChg chg="mod">
          <ac:chgData name="Chun Wai Henry Pang (PHY)" userId="2786e5ee-d217-49f6-ba76-e16cff8d7dd7" providerId="ADAL" clId="{8A3D5B80-74D3-D641-BDC6-CAA204FE6C2C}" dt="2023-08-23T03:21:36.344" v="327" actId="20577"/>
          <ac:cxnSpMkLst>
            <pc:docMk/>
            <pc:sldMk cId="1858177149" sldId="271"/>
            <ac:cxnSpMk id="11" creationId="{A5679914-0260-AA13-C20D-1B16D98968FF}"/>
          </ac:cxnSpMkLst>
        </pc:cxnChg>
      </pc:sldChg>
      <pc:sldChg chg="modSp mod">
        <pc:chgData name="Chun Wai Henry Pang (PHY)" userId="2786e5ee-d217-49f6-ba76-e16cff8d7dd7" providerId="ADAL" clId="{8A3D5B80-74D3-D641-BDC6-CAA204FE6C2C}" dt="2023-08-23T03:21:09.352" v="317" actId="20577"/>
        <pc:sldMkLst>
          <pc:docMk/>
          <pc:sldMk cId="3574228494" sldId="272"/>
        </pc:sldMkLst>
        <pc:spChg chg="mod">
          <ac:chgData name="Chun Wai Henry Pang (PHY)" userId="2786e5ee-d217-49f6-ba76-e16cff8d7dd7" providerId="ADAL" clId="{8A3D5B80-74D3-D641-BDC6-CAA204FE6C2C}" dt="2023-08-23T03:20:37.785" v="310" actId="20577"/>
          <ac:spMkLst>
            <pc:docMk/>
            <pc:sldMk cId="3574228494" sldId="272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A3D5B80-74D3-D641-BDC6-CAA204FE6C2C}" dt="2023-08-23T03:20:45.389" v="311" actId="20577"/>
          <ac:spMkLst>
            <pc:docMk/>
            <pc:sldMk cId="3574228494" sldId="272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8A3D5B80-74D3-D641-BDC6-CAA204FE6C2C}" dt="2023-08-23T03:21:00.441" v="314" actId="20577"/>
          <ac:spMkLst>
            <pc:docMk/>
            <pc:sldMk cId="3574228494" sldId="272"/>
            <ac:spMk id="8" creationId="{50EFEA68-A109-BCE2-759A-3DAD01068A12}"/>
          </ac:spMkLst>
        </pc:spChg>
        <pc:spChg chg="mod">
          <ac:chgData name="Chun Wai Henry Pang (PHY)" userId="2786e5ee-d217-49f6-ba76-e16cff8d7dd7" providerId="ADAL" clId="{8A3D5B80-74D3-D641-BDC6-CAA204FE6C2C}" dt="2023-08-23T03:21:09.352" v="317" actId="20577"/>
          <ac:spMkLst>
            <pc:docMk/>
            <pc:sldMk cId="3574228494" sldId="272"/>
            <ac:spMk id="9" creationId="{114E7AA3-B0D6-B05E-AACB-395D93BF1B6A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23:21.498" v="388" actId="1076"/>
        <pc:sldMkLst>
          <pc:docMk/>
          <pc:sldMk cId="440551398" sldId="274"/>
        </pc:sldMkLst>
        <pc:spChg chg="mod">
          <ac:chgData name="Chun Wai Henry Pang (PHY)" userId="2786e5ee-d217-49f6-ba76-e16cff8d7dd7" providerId="ADAL" clId="{8A3D5B80-74D3-D641-BDC6-CAA204FE6C2C}" dt="2023-08-23T03:23:20.139" v="387" actId="14100"/>
          <ac:spMkLst>
            <pc:docMk/>
            <pc:sldMk cId="440551398" sldId="274"/>
            <ac:spMk id="9" creationId="{8DE9EDF3-0876-9EC9-5BC1-4E917508CEA1}"/>
          </ac:spMkLst>
        </pc:spChg>
        <pc:picChg chg="mod">
          <ac:chgData name="Chun Wai Henry Pang (PHY)" userId="2786e5ee-d217-49f6-ba76-e16cff8d7dd7" providerId="ADAL" clId="{8A3D5B80-74D3-D641-BDC6-CAA204FE6C2C}" dt="2023-08-23T03:23:21.498" v="388" actId="1076"/>
          <ac:picMkLst>
            <pc:docMk/>
            <pc:sldMk cId="440551398" sldId="274"/>
            <ac:picMk id="10" creationId="{E868573F-DAF7-94B3-AF1E-851291316429}"/>
          </ac:picMkLst>
        </pc:picChg>
      </pc:sldChg>
      <pc:sldChg chg="modSp mod">
        <pc:chgData name="Chun Wai Henry Pang (PHY)" userId="2786e5ee-d217-49f6-ba76-e16cff8d7dd7" providerId="ADAL" clId="{8A3D5B80-74D3-D641-BDC6-CAA204FE6C2C}" dt="2023-08-23T03:24:13.421" v="406" actId="20577"/>
        <pc:sldMkLst>
          <pc:docMk/>
          <pc:sldMk cId="3811191597" sldId="277"/>
        </pc:sldMkLst>
        <pc:spChg chg="mod">
          <ac:chgData name="Chun Wai Henry Pang (PHY)" userId="2786e5ee-d217-49f6-ba76-e16cff8d7dd7" providerId="ADAL" clId="{8A3D5B80-74D3-D641-BDC6-CAA204FE6C2C}" dt="2023-08-23T03:23:44.352" v="393" actId="20577"/>
          <ac:spMkLst>
            <pc:docMk/>
            <pc:sldMk cId="3811191597" sldId="277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A3D5B80-74D3-D641-BDC6-CAA204FE6C2C}" dt="2023-08-23T03:24:13.421" v="406" actId="20577"/>
          <ac:spMkLst>
            <pc:docMk/>
            <pc:sldMk cId="3811191597" sldId="277"/>
            <ac:spMk id="6" creationId="{43DFC135-6B3C-32AB-0D5A-12FD39A5219C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28:42.722" v="445" actId="20577"/>
        <pc:sldMkLst>
          <pc:docMk/>
          <pc:sldMk cId="2683682627" sldId="284"/>
        </pc:sldMkLst>
        <pc:spChg chg="mod">
          <ac:chgData name="Chun Wai Henry Pang (PHY)" userId="2786e5ee-d217-49f6-ba76-e16cff8d7dd7" providerId="ADAL" clId="{8A3D5B80-74D3-D641-BDC6-CAA204FE6C2C}" dt="2023-08-23T03:27:53.359" v="430" actId="20577"/>
          <ac:spMkLst>
            <pc:docMk/>
            <pc:sldMk cId="2683682627" sldId="284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A3D5B80-74D3-D641-BDC6-CAA204FE6C2C}" dt="2023-08-23T03:28:03.999" v="433" actId="20577"/>
          <ac:spMkLst>
            <pc:docMk/>
            <pc:sldMk cId="2683682627" sldId="284"/>
            <ac:spMk id="7" creationId="{BE19FD7C-741B-FF51-8B99-0E4BBBF16C8D}"/>
          </ac:spMkLst>
        </pc:spChg>
        <pc:spChg chg="mod">
          <ac:chgData name="Chun Wai Henry Pang (PHY)" userId="2786e5ee-d217-49f6-ba76-e16cff8d7dd7" providerId="ADAL" clId="{8A3D5B80-74D3-D641-BDC6-CAA204FE6C2C}" dt="2023-08-23T03:28:19.210" v="439" actId="20577"/>
          <ac:spMkLst>
            <pc:docMk/>
            <pc:sldMk cId="2683682627" sldId="284"/>
            <ac:spMk id="8" creationId="{71B63FFD-68C6-32AB-3720-B60CEC7CB273}"/>
          </ac:spMkLst>
        </pc:spChg>
        <pc:spChg chg="mod">
          <ac:chgData name="Chun Wai Henry Pang (PHY)" userId="2786e5ee-d217-49f6-ba76-e16cff8d7dd7" providerId="ADAL" clId="{8A3D5B80-74D3-D641-BDC6-CAA204FE6C2C}" dt="2023-08-23T03:28:32.459" v="442" actId="20577"/>
          <ac:spMkLst>
            <pc:docMk/>
            <pc:sldMk cId="2683682627" sldId="284"/>
            <ac:spMk id="9" creationId="{0BC4746E-CB78-0E53-3826-5A38663D24C5}"/>
          </ac:spMkLst>
        </pc:spChg>
        <pc:spChg chg="mod">
          <ac:chgData name="Chun Wai Henry Pang (PHY)" userId="2786e5ee-d217-49f6-ba76-e16cff8d7dd7" providerId="ADAL" clId="{8A3D5B80-74D3-D641-BDC6-CAA204FE6C2C}" dt="2023-08-23T03:28:42.722" v="445" actId="20577"/>
          <ac:spMkLst>
            <pc:docMk/>
            <pc:sldMk cId="2683682627" sldId="284"/>
            <ac:spMk id="10" creationId="{17BE738D-36E1-F7F7-0B97-216C21E335CB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18:27.193" v="294" actId="20577"/>
        <pc:sldMkLst>
          <pc:docMk/>
          <pc:sldMk cId="2839031723" sldId="288"/>
        </pc:sldMkLst>
        <pc:spChg chg="mod">
          <ac:chgData name="Chun Wai Henry Pang (PHY)" userId="2786e5ee-d217-49f6-ba76-e16cff8d7dd7" providerId="ADAL" clId="{8A3D5B80-74D3-D641-BDC6-CAA204FE6C2C}" dt="2023-08-23T03:18:25.598" v="293" actId="20577"/>
          <ac:spMkLst>
            <pc:docMk/>
            <pc:sldMk cId="2839031723" sldId="288"/>
            <ac:spMk id="15" creationId="{4D3D3C9A-4BD4-D1FE-B60E-0F3A77615BB1}"/>
          </ac:spMkLst>
        </pc:spChg>
        <pc:spChg chg="mod">
          <ac:chgData name="Chun Wai Henry Pang (PHY)" userId="2786e5ee-d217-49f6-ba76-e16cff8d7dd7" providerId="ADAL" clId="{8A3D5B80-74D3-D641-BDC6-CAA204FE6C2C}" dt="2023-08-23T03:18:27.193" v="294" actId="20577"/>
          <ac:spMkLst>
            <pc:docMk/>
            <pc:sldMk cId="2839031723" sldId="288"/>
            <ac:spMk id="16" creationId="{E011B479-8E30-E30F-9F65-528CB9856FF3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15:54.954" v="239" actId="20577"/>
        <pc:sldMkLst>
          <pc:docMk/>
          <pc:sldMk cId="1202675229" sldId="291"/>
        </pc:sldMkLst>
        <pc:spChg chg="mod">
          <ac:chgData name="Chun Wai Henry Pang (PHY)" userId="2786e5ee-d217-49f6-ba76-e16cff8d7dd7" providerId="ADAL" clId="{8A3D5B80-74D3-D641-BDC6-CAA204FE6C2C}" dt="2023-08-23T03:15:43.509" v="234" actId="20577"/>
          <ac:spMkLst>
            <pc:docMk/>
            <pc:sldMk cId="1202675229" sldId="291"/>
            <ac:spMk id="3" creationId="{2280C7DD-7D91-5C70-2466-4BB2C42A0E36}"/>
          </ac:spMkLst>
        </pc:spChg>
        <pc:spChg chg="mod">
          <ac:chgData name="Chun Wai Henry Pang (PHY)" userId="2786e5ee-d217-49f6-ba76-e16cff8d7dd7" providerId="ADAL" clId="{8A3D5B80-74D3-D641-BDC6-CAA204FE6C2C}" dt="2023-08-23T03:15:54.954" v="239" actId="20577"/>
          <ac:spMkLst>
            <pc:docMk/>
            <pc:sldMk cId="1202675229" sldId="291"/>
            <ac:spMk id="20" creationId="{A6904536-EA12-1B33-6B25-D8FE18B521D5}"/>
          </ac:spMkLst>
        </pc:spChg>
        <pc:picChg chg="mod">
          <ac:chgData name="Chun Wai Henry Pang (PHY)" userId="2786e5ee-d217-49f6-ba76-e16cff8d7dd7" providerId="ADAL" clId="{8A3D5B80-74D3-D641-BDC6-CAA204FE6C2C}" dt="2023-08-23T03:15:47.265" v="235" actId="1076"/>
          <ac:picMkLst>
            <pc:docMk/>
            <pc:sldMk cId="1202675229" sldId="291"/>
            <ac:picMk id="25" creationId="{37238842-26E7-434F-3280-109DD9548859}"/>
          </ac:picMkLst>
        </pc:picChg>
      </pc:sldChg>
      <pc:sldChg chg="modSp mod">
        <pc:chgData name="Chun Wai Henry Pang (PHY)" userId="2786e5ee-d217-49f6-ba76-e16cff8d7dd7" providerId="ADAL" clId="{8A3D5B80-74D3-D641-BDC6-CAA204FE6C2C}" dt="2023-08-23T03:16:15.161" v="240"/>
        <pc:sldMkLst>
          <pc:docMk/>
          <pc:sldMk cId="3524719687" sldId="292"/>
        </pc:sldMkLst>
        <pc:spChg chg="mod">
          <ac:chgData name="Chun Wai Henry Pang (PHY)" userId="2786e5ee-d217-49f6-ba76-e16cff8d7dd7" providerId="ADAL" clId="{8A3D5B80-74D3-D641-BDC6-CAA204FE6C2C}" dt="2023-08-23T03:16:15.161" v="240"/>
          <ac:spMkLst>
            <pc:docMk/>
            <pc:sldMk cId="3524719687" sldId="292"/>
            <ac:spMk id="23" creationId="{71C9B2B7-6C03-FE06-7229-B4851604B6DC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35:05.417" v="552" actId="1076"/>
        <pc:sldMkLst>
          <pc:docMk/>
          <pc:sldMk cId="3694927863" sldId="296"/>
        </pc:sldMkLst>
        <pc:spChg chg="mod">
          <ac:chgData name="Chun Wai Henry Pang (PHY)" userId="2786e5ee-d217-49f6-ba76-e16cff8d7dd7" providerId="ADAL" clId="{8A3D5B80-74D3-D641-BDC6-CAA204FE6C2C}" dt="2023-08-23T03:35:05.417" v="552" actId="1076"/>
          <ac:spMkLst>
            <pc:docMk/>
            <pc:sldMk cId="3694927863" sldId="29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A3D5B80-74D3-D641-BDC6-CAA204FE6C2C}" dt="2023-08-23T03:35:05.417" v="552" actId="1076"/>
          <ac:spMkLst>
            <pc:docMk/>
            <pc:sldMk cId="3694927863" sldId="296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8A3D5B80-74D3-D641-BDC6-CAA204FE6C2C}" dt="2023-08-23T03:35:05.417" v="552" actId="1076"/>
          <ac:spMkLst>
            <pc:docMk/>
            <pc:sldMk cId="3694927863" sldId="296"/>
            <ac:spMk id="8" creationId="{0DAA3A90-5CB6-66BC-0D2E-11A095338927}"/>
          </ac:spMkLst>
        </pc:spChg>
        <pc:spChg chg="mod">
          <ac:chgData name="Chun Wai Henry Pang (PHY)" userId="2786e5ee-d217-49f6-ba76-e16cff8d7dd7" providerId="ADAL" clId="{8A3D5B80-74D3-D641-BDC6-CAA204FE6C2C}" dt="2023-08-23T03:35:05.417" v="552" actId="1076"/>
          <ac:spMkLst>
            <pc:docMk/>
            <pc:sldMk cId="3694927863" sldId="296"/>
            <ac:spMk id="9" creationId="{89DC5738-5B72-8E1C-8F1B-36064536705F}"/>
          </ac:spMkLst>
        </pc:spChg>
        <pc:spChg chg="mod">
          <ac:chgData name="Chun Wai Henry Pang (PHY)" userId="2786e5ee-d217-49f6-ba76-e16cff8d7dd7" providerId="ADAL" clId="{8A3D5B80-74D3-D641-BDC6-CAA204FE6C2C}" dt="2023-08-23T03:32:41.374" v="509" actId="20577"/>
          <ac:spMkLst>
            <pc:docMk/>
            <pc:sldMk cId="3694927863" sldId="296"/>
            <ac:spMk id="10" creationId="{56FA09DB-C8F5-5AE4-7E64-BF48291CD4D8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09:39:00.183" v="586" actId="1076"/>
        <pc:sldMkLst>
          <pc:docMk/>
          <pc:sldMk cId="663491519" sldId="298"/>
        </pc:sldMkLst>
        <pc:grpChg chg="mod">
          <ac:chgData name="Chun Wai Henry Pang (PHY)" userId="2786e5ee-d217-49f6-ba76-e16cff8d7dd7" providerId="ADAL" clId="{8A3D5B80-74D3-D641-BDC6-CAA204FE6C2C}" dt="2023-08-25T09:39:00.183" v="586" actId="1076"/>
          <ac:grpSpMkLst>
            <pc:docMk/>
            <pc:sldMk cId="663491519" sldId="298"/>
            <ac:grpSpMk id="4" creationId="{A249695D-BC07-C655-94AF-AC3D66E8BD1D}"/>
          </ac:grpSpMkLst>
        </pc:grpChg>
      </pc:sldChg>
      <pc:sldChg chg="modSp mod">
        <pc:chgData name="Chun Wai Henry Pang (PHY)" userId="2786e5ee-d217-49f6-ba76-e16cff8d7dd7" providerId="ADAL" clId="{8A3D5B80-74D3-D641-BDC6-CAA204FE6C2C}" dt="2023-08-25T10:01:50.947" v="610" actId="5793"/>
        <pc:sldMkLst>
          <pc:docMk/>
          <pc:sldMk cId="2432975509" sldId="302"/>
        </pc:sldMkLst>
        <pc:spChg chg="mod">
          <ac:chgData name="Chun Wai Henry Pang (PHY)" userId="2786e5ee-d217-49f6-ba76-e16cff8d7dd7" providerId="ADAL" clId="{8A3D5B80-74D3-D641-BDC6-CAA204FE6C2C}" dt="2023-08-25T10:01:50.947" v="610" actId="5793"/>
          <ac:spMkLst>
            <pc:docMk/>
            <pc:sldMk cId="2432975509" sldId="302"/>
            <ac:spMk id="6" creationId="{FA483990-6B51-B374-FC17-6F101A9E54DB}"/>
          </ac:spMkLst>
        </pc:spChg>
        <pc:spChg chg="mod">
          <ac:chgData name="Chun Wai Henry Pang (PHY)" userId="2786e5ee-d217-49f6-ba76-e16cff8d7dd7" providerId="ADAL" clId="{8A3D5B80-74D3-D641-BDC6-CAA204FE6C2C}" dt="2023-08-21T10:39:26.975" v="169" actId="1076"/>
          <ac:spMkLst>
            <pc:docMk/>
            <pc:sldMk cId="2432975509" sldId="302"/>
            <ac:spMk id="8" creationId="{625F011B-FAAD-ADBB-CAA4-04E12AE39E91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32:20.835" v="495" actId="20577"/>
        <pc:sldMkLst>
          <pc:docMk/>
          <pc:sldMk cId="1644516699" sldId="307"/>
        </pc:sldMkLst>
        <pc:spChg chg="mod">
          <ac:chgData name="Chun Wai Henry Pang (PHY)" userId="2786e5ee-d217-49f6-ba76-e16cff8d7dd7" providerId="ADAL" clId="{8A3D5B80-74D3-D641-BDC6-CAA204FE6C2C}" dt="2023-08-23T03:31:58.587" v="487" actId="20577"/>
          <ac:spMkLst>
            <pc:docMk/>
            <pc:sldMk cId="1644516699" sldId="307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A3D5B80-74D3-D641-BDC6-CAA204FE6C2C}" dt="2023-08-23T03:32:12.402" v="490" actId="20577"/>
          <ac:spMkLst>
            <pc:docMk/>
            <pc:sldMk cId="1644516699" sldId="307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8A3D5B80-74D3-D641-BDC6-CAA204FE6C2C}" dt="2023-08-23T03:32:20.835" v="495" actId="20577"/>
          <ac:spMkLst>
            <pc:docMk/>
            <pc:sldMk cId="1644516699" sldId="307"/>
            <ac:spMk id="7" creationId="{4DF106F7-3A90-A6DB-AECB-8CEA8B480A6C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09:38:11.645" v="585" actId="20577"/>
        <pc:sldMkLst>
          <pc:docMk/>
          <pc:sldMk cId="2382015069" sldId="308"/>
        </pc:sldMkLst>
        <pc:spChg chg="mod">
          <ac:chgData name="Chun Wai Henry Pang (PHY)" userId="2786e5ee-d217-49f6-ba76-e16cff8d7dd7" providerId="ADAL" clId="{8A3D5B80-74D3-D641-BDC6-CAA204FE6C2C}" dt="2023-08-25T09:33:23.221" v="567" actId="5793"/>
          <ac:spMkLst>
            <pc:docMk/>
            <pc:sldMk cId="2382015069" sldId="308"/>
            <ac:spMk id="11" creationId="{B132456D-1FB9-4B40-87F6-15F1C90967FC}"/>
          </ac:spMkLst>
        </pc:spChg>
        <pc:spChg chg="mod">
          <ac:chgData name="Chun Wai Henry Pang (PHY)" userId="2786e5ee-d217-49f6-ba76-e16cff8d7dd7" providerId="ADAL" clId="{8A3D5B80-74D3-D641-BDC6-CAA204FE6C2C}" dt="2023-08-25T09:38:08.227" v="583" actId="20577"/>
          <ac:spMkLst>
            <pc:docMk/>
            <pc:sldMk cId="2382015069" sldId="308"/>
            <ac:spMk id="13" creationId="{2D31292A-8D81-7E81-9D25-01D6C078C88D}"/>
          </ac:spMkLst>
        </pc:spChg>
        <pc:spChg chg="mod">
          <ac:chgData name="Chun Wai Henry Pang (PHY)" userId="2786e5ee-d217-49f6-ba76-e16cff8d7dd7" providerId="ADAL" clId="{8A3D5B80-74D3-D641-BDC6-CAA204FE6C2C}" dt="2023-08-25T09:38:11.645" v="585" actId="20577"/>
          <ac:spMkLst>
            <pc:docMk/>
            <pc:sldMk cId="2382015069" sldId="308"/>
            <ac:spMk id="15" creationId="{72ADBC5A-B702-ADFB-0076-7821BA9CA606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09:34:48.289" v="581" actId="5793"/>
        <pc:sldMkLst>
          <pc:docMk/>
          <pc:sldMk cId="2400705080" sldId="309"/>
        </pc:sldMkLst>
        <pc:spChg chg="mod">
          <ac:chgData name="Chun Wai Henry Pang (PHY)" userId="2786e5ee-d217-49f6-ba76-e16cff8d7dd7" providerId="ADAL" clId="{8A3D5B80-74D3-D641-BDC6-CAA204FE6C2C}" dt="2023-08-25T09:34:47.027" v="580" actId="5793"/>
          <ac:spMkLst>
            <pc:docMk/>
            <pc:sldMk cId="2400705080" sldId="309"/>
            <ac:spMk id="12" creationId="{F8CCD1F7-AA5D-8B7F-E7C2-AED4728639C1}"/>
          </ac:spMkLst>
        </pc:spChg>
        <pc:spChg chg="mod">
          <ac:chgData name="Chun Wai Henry Pang (PHY)" userId="2786e5ee-d217-49f6-ba76-e16cff8d7dd7" providerId="ADAL" clId="{8A3D5B80-74D3-D641-BDC6-CAA204FE6C2C}" dt="2023-08-25T09:34:45.524" v="579" actId="5793"/>
          <ac:spMkLst>
            <pc:docMk/>
            <pc:sldMk cId="2400705080" sldId="309"/>
            <ac:spMk id="13" creationId="{00000000-0000-0000-0000-000000000000}"/>
          </ac:spMkLst>
        </pc:spChg>
        <pc:spChg chg="mod">
          <ac:chgData name="Chun Wai Henry Pang (PHY)" userId="2786e5ee-d217-49f6-ba76-e16cff8d7dd7" providerId="ADAL" clId="{8A3D5B80-74D3-D641-BDC6-CAA204FE6C2C}" dt="2023-08-25T09:34:48.289" v="581" actId="5793"/>
          <ac:spMkLst>
            <pc:docMk/>
            <pc:sldMk cId="2400705080" sldId="309"/>
            <ac:spMk id="14" creationId="{689B603F-AA7E-4931-7A3E-B327235DA6C5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16:56.294" v="260" actId="20577"/>
        <pc:sldMkLst>
          <pc:docMk/>
          <pc:sldMk cId="604632852" sldId="311"/>
        </pc:sldMkLst>
        <pc:spChg chg="mod">
          <ac:chgData name="Chun Wai Henry Pang (PHY)" userId="2786e5ee-d217-49f6-ba76-e16cff8d7dd7" providerId="ADAL" clId="{8A3D5B80-74D3-D641-BDC6-CAA204FE6C2C}" dt="2023-08-23T03:16:56.294" v="260" actId="20577"/>
          <ac:spMkLst>
            <pc:docMk/>
            <pc:sldMk cId="604632852" sldId="311"/>
            <ac:spMk id="38" creationId="{0D16DE97-3C42-FBD4-81B1-92397011B699}"/>
          </ac:spMkLst>
        </pc:spChg>
        <pc:spChg chg="mod">
          <ac:chgData name="Chun Wai Henry Pang (PHY)" userId="2786e5ee-d217-49f6-ba76-e16cff8d7dd7" providerId="ADAL" clId="{8A3D5B80-74D3-D641-BDC6-CAA204FE6C2C}" dt="2023-08-23T03:16:51.564" v="252" actId="20577"/>
          <ac:spMkLst>
            <pc:docMk/>
            <pc:sldMk cId="604632852" sldId="311"/>
            <ac:spMk id="39" creationId="{4DEB3C48-DF73-92A2-A1EE-832342611338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17:56.836" v="292" actId="20577"/>
        <pc:sldMkLst>
          <pc:docMk/>
          <pc:sldMk cId="432675553" sldId="312"/>
        </pc:sldMkLst>
        <pc:spChg chg="mod">
          <ac:chgData name="Chun Wai Henry Pang (PHY)" userId="2786e5ee-d217-49f6-ba76-e16cff8d7dd7" providerId="ADAL" clId="{8A3D5B80-74D3-D641-BDC6-CAA204FE6C2C}" dt="2023-08-23T03:17:50.690" v="284" actId="20577"/>
          <ac:spMkLst>
            <pc:docMk/>
            <pc:sldMk cId="432675553" sldId="312"/>
            <ac:spMk id="3" creationId="{2E10D083-2817-A524-FAD3-C44AB145D76C}"/>
          </ac:spMkLst>
        </pc:spChg>
        <pc:spChg chg="mod">
          <ac:chgData name="Chun Wai Henry Pang (PHY)" userId="2786e5ee-d217-49f6-ba76-e16cff8d7dd7" providerId="ADAL" clId="{8A3D5B80-74D3-D641-BDC6-CAA204FE6C2C}" dt="2023-08-23T03:17:56.836" v="292" actId="20577"/>
          <ac:spMkLst>
            <pc:docMk/>
            <pc:sldMk cId="432675553" sldId="312"/>
            <ac:spMk id="4" creationId="{8B2D31BE-34A0-3966-D852-8FA494E0C8D7}"/>
          </ac:spMkLst>
        </pc:spChg>
        <pc:spChg chg="mod">
          <ac:chgData name="Chun Wai Henry Pang (PHY)" userId="2786e5ee-d217-49f6-ba76-e16cff8d7dd7" providerId="ADAL" clId="{8A3D5B80-74D3-D641-BDC6-CAA204FE6C2C}" dt="2023-08-23T03:17:35.038" v="268" actId="20577"/>
          <ac:spMkLst>
            <pc:docMk/>
            <pc:sldMk cId="432675553" sldId="312"/>
            <ac:spMk id="21" creationId="{8EEA0D97-1744-4303-AE47-58122F410AA9}"/>
          </ac:spMkLst>
        </pc:spChg>
        <pc:spChg chg="mod">
          <ac:chgData name="Chun Wai Henry Pang (PHY)" userId="2786e5ee-d217-49f6-ba76-e16cff8d7dd7" providerId="ADAL" clId="{8A3D5B80-74D3-D641-BDC6-CAA204FE6C2C}" dt="2023-08-23T03:17:30.488" v="264" actId="20577"/>
          <ac:spMkLst>
            <pc:docMk/>
            <pc:sldMk cId="432675553" sldId="312"/>
            <ac:spMk id="22" creationId="{0C6FDB4F-2FC8-D0DA-A5B5-C2814ADCE63A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19:13.692" v="304"/>
        <pc:sldMkLst>
          <pc:docMk/>
          <pc:sldMk cId="1139025198" sldId="313"/>
        </pc:sldMkLst>
        <pc:spChg chg="mod">
          <ac:chgData name="Chun Wai Henry Pang (PHY)" userId="2786e5ee-d217-49f6-ba76-e16cff8d7dd7" providerId="ADAL" clId="{8A3D5B80-74D3-D641-BDC6-CAA204FE6C2C}" dt="2023-08-23T03:19:13.692" v="304"/>
          <ac:spMkLst>
            <pc:docMk/>
            <pc:sldMk cId="1139025198" sldId="313"/>
            <ac:spMk id="3" creationId="{05A76C8B-EA50-049F-B975-91DD8F827DEA}"/>
          </ac:spMkLst>
        </pc:spChg>
        <pc:graphicFrameChg chg="modGraphic">
          <ac:chgData name="Chun Wai Henry Pang (PHY)" userId="2786e5ee-d217-49f6-ba76-e16cff8d7dd7" providerId="ADAL" clId="{8A3D5B80-74D3-D641-BDC6-CAA204FE6C2C}" dt="2023-08-21T09:58:10.117" v="31" actId="20577"/>
          <ac:graphicFrameMkLst>
            <pc:docMk/>
            <pc:sldMk cId="1139025198" sldId="313"/>
            <ac:graphicFrameMk id="5" creationId="{C8F4F66E-41C4-2BF2-6193-2484B6A7A0D8}"/>
          </ac:graphicFrameMkLst>
        </pc:graphicFrameChg>
      </pc:sldChg>
      <pc:sldChg chg="addSp delSp modSp mod">
        <pc:chgData name="Chun Wai Henry Pang (PHY)" userId="2786e5ee-d217-49f6-ba76-e16cff8d7dd7" providerId="ADAL" clId="{8A3D5B80-74D3-D641-BDC6-CAA204FE6C2C}" dt="2023-08-25T10:11:33.042" v="622" actId="207"/>
        <pc:sldMkLst>
          <pc:docMk/>
          <pc:sldMk cId="3056251111" sldId="314"/>
        </pc:sldMkLst>
        <pc:spChg chg="mod">
          <ac:chgData name="Chun Wai Henry Pang (PHY)" userId="2786e5ee-d217-49f6-ba76-e16cff8d7dd7" providerId="ADAL" clId="{8A3D5B80-74D3-D641-BDC6-CAA204FE6C2C}" dt="2023-08-25T10:08:58.936" v="620"/>
          <ac:spMkLst>
            <pc:docMk/>
            <pc:sldMk cId="3056251111" sldId="314"/>
            <ac:spMk id="2" creationId="{2C6D351A-0F94-7527-90B2-D69184474BC9}"/>
          </ac:spMkLst>
        </pc:spChg>
        <pc:spChg chg="del">
          <ac:chgData name="Chun Wai Henry Pang (PHY)" userId="2786e5ee-d217-49f6-ba76-e16cff8d7dd7" providerId="ADAL" clId="{8A3D5B80-74D3-D641-BDC6-CAA204FE6C2C}" dt="2023-08-23T03:19:44.301" v="305" actId="478"/>
          <ac:spMkLst>
            <pc:docMk/>
            <pc:sldMk cId="3056251111" sldId="314"/>
            <ac:spMk id="3" creationId="{35C2E8BE-78F8-DD5E-81E6-5F941833B293}"/>
          </ac:spMkLst>
        </pc:spChg>
        <pc:spChg chg="add del mod">
          <ac:chgData name="Chun Wai Henry Pang (PHY)" userId="2786e5ee-d217-49f6-ba76-e16cff8d7dd7" providerId="ADAL" clId="{8A3D5B80-74D3-D641-BDC6-CAA204FE6C2C}" dt="2023-08-23T03:19:46.548" v="306" actId="478"/>
          <ac:spMkLst>
            <pc:docMk/>
            <pc:sldMk cId="3056251111" sldId="314"/>
            <ac:spMk id="5" creationId="{5FD9A308-5979-1EEE-EFA2-D19B16334AF1}"/>
          </ac:spMkLst>
        </pc:spChg>
        <pc:spChg chg="add mod">
          <ac:chgData name="Chun Wai Henry Pang (PHY)" userId="2786e5ee-d217-49f6-ba76-e16cff8d7dd7" providerId="ADAL" clId="{8A3D5B80-74D3-D641-BDC6-CAA204FE6C2C}" dt="2023-08-23T03:20:14.379" v="309"/>
          <ac:spMkLst>
            <pc:docMk/>
            <pc:sldMk cId="3056251111" sldId="314"/>
            <ac:spMk id="7" creationId="{B1AE65A0-402B-7C96-7CF0-0EDA3873D4F0}"/>
          </ac:spMkLst>
        </pc:spChg>
        <pc:spChg chg="mod">
          <ac:chgData name="Chun Wai Henry Pang (PHY)" userId="2786e5ee-d217-49f6-ba76-e16cff8d7dd7" providerId="ADAL" clId="{8A3D5B80-74D3-D641-BDC6-CAA204FE6C2C}" dt="2023-08-25T10:11:33.042" v="622" actId="207"/>
          <ac:spMkLst>
            <pc:docMk/>
            <pc:sldMk cId="3056251111" sldId="314"/>
            <ac:spMk id="11" creationId="{CFCDCE96-ADB4-94D6-4FBF-928572406F30}"/>
          </ac:spMkLst>
        </pc:spChg>
        <pc:spChg chg="mod">
          <ac:chgData name="Chun Wai Henry Pang (PHY)" userId="2786e5ee-d217-49f6-ba76-e16cff8d7dd7" providerId="ADAL" clId="{8A3D5B80-74D3-D641-BDC6-CAA204FE6C2C}" dt="2023-08-25T10:11:33.042" v="622" actId="207"/>
          <ac:spMkLst>
            <pc:docMk/>
            <pc:sldMk cId="3056251111" sldId="314"/>
            <ac:spMk id="15" creationId="{44E3A061-A0C4-451A-A8FB-45E401CFBB0C}"/>
          </ac:spMkLst>
        </pc:spChg>
        <pc:spChg chg="add mod">
          <ac:chgData name="Chun Wai Henry Pang (PHY)" userId="2786e5ee-d217-49f6-ba76-e16cff8d7dd7" providerId="ADAL" clId="{8A3D5B80-74D3-D641-BDC6-CAA204FE6C2C}" dt="2023-08-23T03:20:14.379" v="309"/>
          <ac:spMkLst>
            <pc:docMk/>
            <pc:sldMk cId="3056251111" sldId="314"/>
            <ac:spMk id="18" creationId="{C1ACA5CD-3817-FCA8-CD87-03826376F7FB}"/>
          </ac:spMkLst>
        </pc:spChg>
        <pc:grpChg chg="mod">
          <ac:chgData name="Chun Wai Henry Pang (PHY)" userId="2786e5ee-d217-49f6-ba76-e16cff8d7dd7" providerId="ADAL" clId="{8A3D5B80-74D3-D641-BDC6-CAA204FE6C2C}" dt="2023-08-23T03:20:03.259" v="307" actId="1076"/>
          <ac:grpSpMkLst>
            <pc:docMk/>
            <pc:sldMk cId="3056251111" sldId="314"/>
            <ac:grpSpMk id="28" creationId="{9FF33BD4-80F2-435F-1EB9-75073261150E}"/>
          </ac:grpSpMkLst>
        </pc:grpChg>
        <pc:grpChg chg="mod">
          <ac:chgData name="Chun Wai Henry Pang (PHY)" userId="2786e5ee-d217-49f6-ba76-e16cff8d7dd7" providerId="ADAL" clId="{8A3D5B80-74D3-D641-BDC6-CAA204FE6C2C}" dt="2023-08-23T03:20:03.259" v="307" actId="1076"/>
          <ac:grpSpMkLst>
            <pc:docMk/>
            <pc:sldMk cId="3056251111" sldId="314"/>
            <ac:grpSpMk id="33" creationId="{B9CF7F69-704B-D800-9892-3AA9AC49DADC}"/>
          </ac:grpSpMkLst>
        </pc:grpChg>
        <pc:graphicFrameChg chg="mod">
          <ac:chgData name="Chun Wai Henry Pang (PHY)" userId="2786e5ee-d217-49f6-ba76-e16cff8d7dd7" providerId="ADAL" clId="{8A3D5B80-74D3-D641-BDC6-CAA204FE6C2C}" dt="2023-08-23T03:20:03.259" v="307" actId="1076"/>
          <ac:graphicFrameMkLst>
            <pc:docMk/>
            <pc:sldMk cId="3056251111" sldId="314"/>
            <ac:graphicFrameMk id="16" creationId="{873B78FB-69EF-2A9D-8058-0F382DE685B7}"/>
          </ac:graphicFrameMkLst>
        </pc:graphicFrameChg>
        <pc:graphicFrameChg chg="mod">
          <ac:chgData name="Chun Wai Henry Pang (PHY)" userId="2786e5ee-d217-49f6-ba76-e16cff8d7dd7" providerId="ADAL" clId="{8A3D5B80-74D3-D641-BDC6-CAA204FE6C2C}" dt="2023-08-23T03:20:03.259" v="307" actId="1076"/>
          <ac:graphicFrameMkLst>
            <pc:docMk/>
            <pc:sldMk cId="3056251111" sldId="314"/>
            <ac:graphicFrameMk id="17" creationId="{C0B8AD93-4FF9-FFFC-BCB7-4513DFEB9484}"/>
          </ac:graphicFrameMkLst>
        </pc:graphicFrameChg>
        <pc:picChg chg="mod">
          <ac:chgData name="Chun Wai Henry Pang (PHY)" userId="2786e5ee-d217-49f6-ba76-e16cff8d7dd7" providerId="ADAL" clId="{8A3D5B80-74D3-D641-BDC6-CAA204FE6C2C}" dt="2023-08-23T03:20:05.570" v="308" actId="1076"/>
          <ac:picMkLst>
            <pc:docMk/>
            <pc:sldMk cId="3056251111" sldId="314"/>
            <ac:picMk id="6" creationId="{8D2E6DE1-50E9-2CA4-3B4B-6F77671EBEDC}"/>
          </ac:picMkLst>
        </pc:picChg>
      </pc:sldChg>
      <pc:sldChg chg="modSp mod">
        <pc:chgData name="Chun Wai Henry Pang (PHY)" userId="2786e5ee-d217-49f6-ba76-e16cff8d7dd7" providerId="ADAL" clId="{8A3D5B80-74D3-D641-BDC6-CAA204FE6C2C}" dt="2023-08-23T03:22:32.443" v="369" actId="14100"/>
        <pc:sldMkLst>
          <pc:docMk/>
          <pc:sldMk cId="4110421805" sldId="315"/>
        </pc:sldMkLst>
        <pc:spChg chg="mod">
          <ac:chgData name="Chun Wai Henry Pang (PHY)" userId="2786e5ee-d217-49f6-ba76-e16cff8d7dd7" providerId="ADAL" clId="{8A3D5B80-74D3-D641-BDC6-CAA204FE6C2C}" dt="2023-08-21T10:07:19.071" v="61" actId="1076"/>
          <ac:spMkLst>
            <pc:docMk/>
            <pc:sldMk cId="4110421805" sldId="315"/>
            <ac:spMk id="3" creationId="{C3589226-A11B-0938-F626-B26F4928FBF7}"/>
          </ac:spMkLst>
        </pc:spChg>
        <pc:spChg chg="mod">
          <ac:chgData name="Chun Wai Henry Pang (PHY)" userId="2786e5ee-d217-49f6-ba76-e16cff8d7dd7" providerId="ADAL" clId="{8A3D5B80-74D3-D641-BDC6-CAA204FE6C2C}" dt="2023-08-23T03:22:32.443" v="369" actId="14100"/>
          <ac:spMkLst>
            <pc:docMk/>
            <pc:sldMk cId="4110421805" sldId="315"/>
            <ac:spMk id="11" creationId="{1E25C949-9FE0-33D8-6823-0E5881E7D2AE}"/>
          </ac:spMkLst>
        </pc:spChg>
      </pc:sldChg>
      <pc:sldChg chg="modSp mod">
        <pc:chgData name="Chun Wai Henry Pang (PHY)" userId="2786e5ee-d217-49f6-ba76-e16cff8d7dd7" providerId="ADAL" clId="{8A3D5B80-74D3-D641-BDC6-CAA204FE6C2C}" dt="2023-08-23T03:25:45.306" v="417" actId="20577"/>
        <pc:sldMkLst>
          <pc:docMk/>
          <pc:sldMk cId="1478137678" sldId="316"/>
        </pc:sldMkLst>
        <pc:spChg chg="mod">
          <ac:chgData name="Chun Wai Henry Pang (PHY)" userId="2786e5ee-d217-49f6-ba76-e16cff8d7dd7" providerId="ADAL" clId="{8A3D5B80-74D3-D641-BDC6-CAA204FE6C2C}" dt="2023-08-23T03:25:45.306" v="417" actId="20577"/>
          <ac:spMkLst>
            <pc:docMk/>
            <pc:sldMk cId="1478137678" sldId="316"/>
            <ac:spMk id="3" creationId="{05A76C8B-EA50-049F-B975-91DD8F827DEA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10:20:16.775" v="631" actId="1035"/>
        <pc:sldMkLst>
          <pc:docMk/>
          <pc:sldMk cId="1064207751" sldId="317"/>
        </pc:sldMkLst>
        <pc:spChg chg="mod">
          <ac:chgData name="Chun Wai Henry Pang (PHY)" userId="2786e5ee-d217-49f6-ba76-e16cff8d7dd7" providerId="ADAL" clId="{8A3D5B80-74D3-D641-BDC6-CAA204FE6C2C}" dt="2023-08-25T10:20:16.775" v="631" actId="1035"/>
          <ac:spMkLst>
            <pc:docMk/>
            <pc:sldMk cId="1064207751" sldId="317"/>
            <ac:spMk id="16" creationId="{1BD1B49E-4DC8-01E8-C988-033A91B655AA}"/>
          </ac:spMkLst>
        </pc:spChg>
        <pc:spChg chg="mod">
          <ac:chgData name="Chun Wai Henry Pang (PHY)" userId="2786e5ee-d217-49f6-ba76-e16cff8d7dd7" providerId="ADAL" clId="{8A3D5B80-74D3-D641-BDC6-CAA204FE6C2C}" dt="2023-08-25T10:20:16.775" v="631" actId="1035"/>
          <ac:spMkLst>
            <pc:docMk/>
            <pc:sldMk cId="1064207751" sldId="317"/>
            <ac:spMk id="17" creationId="{0A0BF3F3-9CA0-2507-292A-CF9C6082F4AC}"/>
          </ac:spMkLst>
        </pc:spChg>
        <pc:graphicFrameChg chg="mod">
          <ac:chgData name="Chun Wai Henry Pang (PHY)" userId="2786e5ee-d217-49f6-ba76-e16cff8d7dd7" providerId="ADAL" clId="{8A3D5B80-74D3-D641-BDC6-CAA204FE6C2C}" dt="2023-08-25T10:20:16.775" v="631" actId="1035"/>
          <ac:graphicFrameMkLst>
            <pc:docMk/>
            <pc:sldMk cId="1064207751" sldId="317"/>
            <ac:graphicFrameMk id="8" creationId="{00000000-0008-0000-0300-000003000000}"/>
          </ac:graphicFrameMkLst>
        </pc:graphicFrameChg>
        <pc:graphicFrameChg chg="mod">
          <ac:chgData name="Chun Wai Henry Pang (PHY)" userId="2786e5ee-d217-49f6-ba76-e16cff8d7dd7" providerId="ADAL" clId="{8A3D5B80-74D3-D641-BDC6-CAA204FE6C2C}" dt="2023-08-25T10:20:16.775" v="631" actId="1035"/>
          <ac:graphicFrameMkLst>
            <pc:docMk/>
            <pc:sldMk cId="1064207751" sldId="317"/>
            <ac:graphicFrameMk id="10" creationId="{00000000-0008-0000-0300-000002000000}"/>
          </ac:graphicFrameMkLst>
        </pc:graphicFrameChg>
      </pc:sldChg>
      <pc:sldChg chg="modSp mod">
        <pc:chgData name="Chun Wai Henry Pang (PHY)" userId="2786e5ee-d217-49f6-ba76-e16cff8d7dd7" providerId="ADAL" clId="{8A3D5B80-74D3-D641-BDC6-CAA204FE6C2C}" dt="2023-08-25T10:00:35.665" v="606" actId="5793"/>
        <pc:sldMkLst>
          <pc:docMk/>
          <pc:sldMk cId="2385601563" sldId="318"/>
        </pc:sldMkLst>
        <pc:spChg chg="mod">
          <ac:chgData name="Chun Wai Henry Pang (PHY)" userId="2786e5ee-d217-49f6-ba76-e16cff8d7dd7" providerId="ADAL" clId="{8A3D5B80-74D3-D641-BDC6-CAA204FE6C2C}" dt="2023-08-25T10:00:34.494" v="605" actId="5793"/>
          <ac:spMkLst>
            <pc:docMk/>
            <pc:sldMk cId="2385601563" sldId="318"/>
            <ac:spMk id="5" creationId="{9A144834-B1BE-940C-E11D-6F6FF83E336F}"/>
          </ac:spMkLst>
        </pc:spChg>
        <pc:spChg chg="mod">
          <ac:chgData name="Chun Wai Henry Pang (PHY)" userId="2786e5ee-d217-49f6-ba76-e16cff8d7dd7" providerId="ADAL" clId="{8A3D5B80-74D3-D641-BDC6-CAA204FE6C2C}" dt="2023-08-25T10:00:33.081" v="604" actId="5793"/>
          <ac:spMkLst>
            <pc:docMk/>
            <pc:sldMk cId="2385601563" sldId="318"/>
            <ac:spMk id="8" creationId="{F0CE4193-ABF0-506C-19F0-FF6AFBA2A3C3}"/>
          </ac:spMkLst>
        </pc:spChg>
        <pc:spChg chg="mod">
          <ac:chgData name="Chun Wai Henry Pang (PHY)" userId="2786e5ee-d217-49f6-ba76-e16cff8d7dd7" providerId="ADAL" clId="{8A3D5B80-74D3-D641-BDC6-CAA204FE6C2C}" dt="2023-08-25T10:00:35.665" v="606" actId="5793"/>
          <ac:spMkLst>
            <pc:docMk/>
            <pc:sldMk cId="2385601563" sldId="318"/>
            <ac:spMk id="10" creationId="{C69E74A0-EBC8-C110-5B68-38EC2DADA268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10:27:13.100" v="671" actId="20577"/>
        <pc:sldMkLst>
          <pc:docMk/>
          <pc:sldMk cId="1100544312" sldId="320"/>
        </pc:sldMkLst>
        <pc:spChg chg="mod">
          <ac:chgData name="Chun Wai Henry Pang (PHY)" userId="2786e5ee-d217-49f6-ba76-e16cff8d7dd7" providerId="ADAL" clId="{8A3D5B80-74D3-D641-BDC6-CAA204FE6C2C}" dt="2023-08-25T10:01:34.291" v="607" actId="1076"/>
          <ac:spMkLst>
            <pc:docMk/>
            <pc:sldMk cId="1100544312" sldId="320"/>
            <ac:spMk id="11" creationId="{EB1CC801-D274-9D83-1DBD-9FA1039D83CE}"/>
          </ac:spMkLst>
        </pc:spChg>
        <pc:spChg chg="mod">
          <ac:chgData name="Chun Wai Henry Pang (PHY)" userId="2786e5ee-d217-49f6-ba76-e16cff8d7dd7" providerId="ADAL" clId="{8A3D5B80-74D3-D641-BDC6-CAA204FE6C2C}" dt="2023-08-25T10:01:34.291" v="607" actId="1076"/>
          <ac:spMkLst>
            <pc:docMk/>
            <pc:sldMk cId="1100544312" sldId="320"/>
            <ac:spMk id="16" creationId="{C9B445C7-C5B6-93B6-C976-E8CBBF50E575}"/>
          </ac:spMkLst>
        </pc:spChg>
        <pc:spChg chg="mod">
          <ac:chgData name="Chun Wai Henry Pang (PHY)" userId="2786e5ee-d217-49f6-ba76-e16cff8d7dd7" providerId="ADAL" clId="{8A3D5B80-74D3-D641-BDC6-CAA204FE6C2C}" dt="2023-08-25T10:01:34.291" v="607" actId="1076"/>
          <ac:spMkLst>
            <pc:docMk/>
            <pc:sldMk cId="1100544312" sldId="320"/>
            <ac:spMk id="25" creationId="{88B4F516-8BCF-DB47-87F3-1BAE73702911}"/>
          </ac:spMkLst>
        </pc:spChg>
        <pc:spChg chg="mod">
          <ac:chgData name="Chun Wai Henry Pang (PHY)" userId="2786e5ee-d217-49f6-ba76-e16cff8d7dd7" providerId="ADAL" clId="{8A3D5B80-74D3-D641-BDC6-CAA204FE6C2C}" dt="2023-08-25T10:27:13.100" v="671" actId="20577"/>
          <ac:spMkLst>
            <pc:docMk/>
            <pc:sldMk cId="1100544312" sldId="320"/>
            <ac:spMk id="27" creationId="{2675C581-9B59-90A6-83C6-543ECBCBEB50}"/>
          </ac:spMkLst>
        </pc:spChg>
        <pc:picChg chg="mod">
          <ac:chgData name="Chun Wai Henry Pang (PHY)" userId="2786e5ee-d217-49f6-ba76-e16cff8d7dd7" providerId="ADAL" clId="{8A3D5B80-74D3-D641-BDC6-CAA204FE6C2C}" dt="2023-08-25T10:01:34.291" v="607" actId="1076"/>
          <ac:picMkLst>
            <pc:docMk/>
            <pc:sldMk cId="1100544312" sldId="320"/>
            <ac:picMk id="12" creationId="{DFE36FDD-84F3-5C70-3211-16B6DB5EB189}"/>
          </ac:picMkLst>
        </pc:picChg>
        <pc:picChg chg="mod">
          <ac:chgData name="Chun Wai Henry Pang (PHY)" userId="2786e5ee-d217-49f6-ba76-e16cff8d7dd7" providerId="ADAL" clId="{8A3D5B80-74D3-D641-BDC6-CAA204FE6C2C}" dt="2023-08-25T10:01:34.291" v="607" actId="1076"/>
          <ac:picMkLst>
            <pc:docMk/>
            <pc:sldMk cId="1100544312" sldId="320"/>
            <ac:picMk id="15" creationId="{ECC4CEC7-3795-7865-375F-874692E8A3C8}"/>
          </ac:picMkLst>
        </pc:picChg>
      </pc:sldChg>
      <pc:sldChg chg="modSp mod">
        <pc:chgData name="Chun Wai Henry Pang (PHY)" userId="2786e5ee-d217-49f6-ba76-e16cff8d7dd7" providerId="ADAL" clId="{8A3D5B80-74D3-D641-BDC6-CAA204FE6C2C}" dt="2023-08-25T10:02:55.356" v="619" actId="14100"/>
        <pc:sldMkLst>
          <pc:docMk/>
          <pc:sldMk cId="2727149241" sldId="321"/>
        </pc:sldMkLst>
        <pc:spChg chg="mod">
          <ac:chgData name="Chun Wai Henry Pang (PHY)" userId="2786e5ee-d217-49f6-ba76-e16cff8d7dd7" providerId="ADAL" clId="{8A3D5B80-74D3-D641-BDC6-CAA204FE6C2C}" dt="2023-08-25T10:02:46.911" v="616" actId="1076"/>
          <ac:spMkLst>
            <pc:docMk/>
            <pc:sldMk cId="2727149241" sldId="321"/>
            <ac:spMk id="4" creationId="{C3C2F6D2-5409-F288-148E-B4B14035FE9E}"/>
          </ac:spMkLst>
        </pc:spChg>
        <pc:spChg chg="mod">
          <ac:chgData name="Chun Wai Henry Pang (PHY)" userId="2786e5ee-d217-49f6-ba76-e16cff8d7dd7" providerId="ADAL" clId="{8A3D5B80-74D3-D641-BDC6-CAA204FE6C2C}" dt="2023-08-25T10:02:55.356" v="619" actId="14100"/>
          <ac:spMkLst>
            <pc:docMk/>
            <pc:sldMk cId="2727149241" sldId="321"/>
            <ac:spMk id="6" creationId="{FA483990-6B51-B374-FC17-6F101A9E54DB}"/>
          </ac:spMkLst>
        </pc:spChg>
        <pc:picChg chg="mod">
          <ac:chgData name="Chun Wai Henry Pang (PHY)" userId="2786e5ee-d217-49f6-ba76-e16cff8d7dd7" providerId="ADAL" clId="{8A3D5B80-74D3-D641-BDC6-CAA204FE6C2C}" dt="2023-08-25T10:02:39.249" v="615" actId="1076"/>
          <ac:picMkLst>
            <pc:docMk/>
            <pc:sldMk cId="2727149241" sldId="321"/>
            <ac:picMk id="3" creationId="{A9ECE08C-0319-B93A-6DDD-406D7D308A8D}"/>
          </ac:picMkLst>
        </pc:picChg>
        <pc:picChg chg="mod">
          <ac:chgData name="Chun Wai Henry Pang (PHY)" userId="2786e5ee-d217-49f6-ba76-e16cff8d7dd7" providerId="ADAL" clId="{8A3D5B80-74D3-D641-BDC6-CAA204FE6C2C}" dt="2023-08-25T10:02:46.911" v="616" actId="1076"/>
          <ac:picMkLst>
            <pc:docMk/>
            <pc:sldMk cId="2727149241" sldId="321"/>
            <ac:picMk id="7" creationId="{CD268CFB-CCE3-A7D4-6495-E3D5DFDD2B0A}"/>
          </ac:picMkLst>
        </pc:picChg>
      </pc:sldChg>
      <pc:sldChg chg="modSp mod">
        <pc:chgData name="Chun Wai Henry Pang (PHY)" userId="2786e5ee-d217-49f6-ba76-e16cff8d7dd7" providerId="ADAL" clId="{8A3D5B80-74D3-D641-BDC6-CAA204FE6C2C}" dt="2023-08-25T10:24:26.739" v="643" actId="20577"/>
        <pc:sldMkLst>
          <pc:docMk/>
          <pc:sldMk cId="1114996953" sldId="324"/>
        </pc:sldMkLst>
        <pc:spChg chg="mod">
          <ac:chgData name="Chun Wai Henry Pang (PHY)" userId="2786e5ee-d217-49f6-ba76-e16cff8d7dd7" providerId="ADAL" clId="{8A3D5B80-74D3-D641-BDC6-CAA204FE6C2C}" dt="2023-08-25T10:24:26.739" v="643" actId="20577"/>
          <ac:spMkLst>
            <pc:docMk/>
            <pc:sldMk cId="1114996953" sldId="324"/>
            <ac:spMk id="3" creationId="{00000000-0000-0000-0000-000000000000}"/>
          </ac:spMkLst>
        </pc:spChg>
      </pc:sldChg>
      <pc:sldChg chg="modSp mod">
        <pc:chgData name="Chun Wai Henry Pang (PHY)" userId="2786e5ee-d217-49f6-ba76-e16cff8d7dd7" providerId="ADAL" clId="{8A3D5B80-74D3-D641-BDC6-CAA204FE6C2C}" dt="2023-08-25T10:32:18.609" v="701" actId="20577"/>
        <pc:sldMkLst>
          <pc:docMk/>
          <pc:sldMk cId="3351940586" sldId="325"/>
        </pc:sldMkLst>
        <pc:spChg chg="mod">
          <ac:chgData name="Chun Wai Henry Pang (PHY)" userId="2786e5ee-d217-49f6-ba76-e16cff8d7dd7" providerId="ADAL" clId="{8A3D5B80-74D3-D641-BDC6-CAA204FE6C2C}" dt="2023-08-25T10:32:18.609" v="701" actId="20577"/>
          <ac:spMkLst>
            <pc:docMk/>
            <pc:sldMk cId="3351940586" sldId="325"/>
            <ac:spMk id="3" creationId="{00000000-0000-0000-0000-000000000000}"/>
          </ac:spMkLst>
        </pc:spChg>
      </pc:sldChg>
      <pc:sldMasterChg chg="setBg modSldLayout">
        <pc:chgData name="Chun Wai Henry Pang (PHY)" userId="2786e5ee-d217-49f6-ba76-e16cff8d7dd7" providerId="ADAL" clId="{8A3D5B80-74D3-D641-BDC6-CAA204FE6C2C}" dt="2023-08-24T03:28:40.320" v="566" actId="1076"/>
        <pc:sldMasterMkLst>
          <pc:docMk/>
          <pc:sldMasterMk cId="2218001219" sldId="2147483672"/>
        </pc:sldMasterMkLst>
        <pc:sldLayoutChg chg="modSp mod setBg">
          <pc:chgData name="Chun Wai Henry Pang (PHY)" userId="2786e5ee-d217-49f6-ba76-e16cff8d7dd7" providerId="ADAL" clId="{8A3D5B80-74D3-D641-BDC6-CAA204FE6C2C}" dt="2023-08-24T03:28:40.320" v="566" actId="1076"/>
          <pc:sldLayoutMkLst>
            <pc:docMk/>
            <pc:sldMasterMk cId="2218001219" sldId="2147483672"/>
            <pc:sldLayoutMk cId="453041812" sldId="2147483673"/>
          </pc:sldLayoutMkLst>
          <pc:spChg chg="mod">
            <ac:chgData name="Chun Wai Henry Pang (PHY)" userId="2786e5ee-d217-49f6-ba76-e16cff8d7dd7" providerId="ADAL" clId="{8A3D5B80-74D3-D641-BDC6-CAA204FE6C2C}" dt="2023-08-24T03:28:40.320" v="566" actId="1076"/>
            <ac:spMkLst>
              <pc:docMk/>
              <pc:sldMasterMk cId="2218001219" sldId="2147483672"/>
              <pc:sldLayoutMk cId="453041812" sldId="2147483673"/>
              <ac:spMk id="3" creationId="{00000000-0000-0000-0000-000000000000}"/>
            </ac:spMkLst>
          </pc:spChg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1540566481" sldId="2147483674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2045718311" sldId="2147483675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940077924" sldId="2147483676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4182710554" sldId="2147483677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591023800" sldId="2147483678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1798394917" sldId="2147483679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3870944595" sldId="2147483680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4158414118" sldId="2147483681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1883724024" sldId="2147483682"/>
          </pc:sldLayoutMkLst>
        </pc:sldLayoutChg>
        <pc:sldLayoutChg chg="setBg">
          <pc:chgData name="Chun Wai Henry Pang (PHY)" userId="2786e5ee-d217-49f6-ba76-e16cff8d7dd7" providerId="ADAL" clId="{8A3D5B80-74D3-D641-BDC6-CAA204FE6C2C}" dt="2023-08-24T03:28:25.016" v="563"/>
          <pc:sldLayoutMkLst>
            <pc:docMk/>
            <pc:sldMasterMk cId="2218001219" sldId="2147483672"/>
            <pc:sldLayoutMk cId="3116281091" sldId="2147483683"/>
          </pc:sldLayoutMkLst>
        </pc:sldLayoutChg>
      </pc:sldMasterChg>
    </pc:docChg>
  </pc:docChgLst>
  <pc:docChgLst>
    <pc:chgData name="Chun Wai Henry Pang (PHY)" userId="2786e5ee-d217-49f6-ba76-e16cff8d7dd7" providerId="ADAL" clId="{ED8594E4-1BBD-3244-AFC0-E2B5ED04A90E}"/>
    <pc:docChg chg="undo custSel addSld delSld modSld sldOrd">
      <pc:chgData name="Chun Wai Henry Pang (PHY)" userId="2786e5ee-d217-49f6-ba76-e16cff8d7dd7" providerId="ADAL" clId="{ED8594E4-1BBD-3244-AFC0-E2B5ED04A90E}" dt="2023-08-11T06:51:44.061" v="1230" actId="1076"/>
      <pc:docMkLst>
        <pc:docMk/>
      </pc:docMkLst>
      <pc:sldChg chg="modSp mod">
        <pc:chgData name="Chun Wai Henry Pang (PHY)" userId="2786e5ee-d217-49f6-ba76-e16cff8d7dd7" providerId="ADAL" clId="{ED8594E4-1BBD-3244-AFC0-E2B5ED04A90E}" dt="2023-08-11T04:12:41.986" v="38" actId="20577"/>
        <pc:sldMkLst>
          <pc:docMk/>
          <pc:sldMk cId="2151168278" sldId="257"/>
        </pc:sldMkLst>
        <pc:spChg chg="mod">
          <ac:chgData name="Chun Wai Henry Pang (PHY)" userId="2786e5ee-d217-49f6-ba76-e16cff8d7dd7" providerId="ADAL" clId="{ED8594E4-1BBD-3244-AFC0-E2B5ED04A90E}" dt="2023-08-11T04:12:41.986" v="38" actId="20577"/>
          <ac:spMkLst>
            <pc:docMk/>
            <pc:sldMk cId="2151168278" sldId="257"/>
            <ac:spMk id="3" creationId="{C2570F48-7683-F7AF-0089-84247C095648}"/>
          </ac:spMkLst>
        </pc:spChg>
      </pc:sldChg>
      <pc:sldChg chg="del">
        <pc:chgData name="Chun Wai Henry Pang (PHY)" userId="2786e5ee-d217-49f6-ba76-e16cff8d7dd7" providerId="ADAL" clId="{ED8594E4-1BBD-3244-AFC0-E2B5ED04A90E}" dt="2023-08-11T04:19:28.693" v="217" actId="2696"/>
        <pc:sldMkLst>
          <pc:docMk/>
          <pc:sldMk cId="1540951436" sldId="258"/>
        </pc:sldMkLst>
      </pc:sldChg>
      <pc:sldChg chg="modSp mod">
        <pc:chgData name="Chun Wai Henry Pang (PHY)" userId="2786e5ee-d217-49f6-ba76-e16cff8d7dd7" providerId="ADAL" clId="{ED8594E4-1BBD-3244-AFC0-E2B5ED04A90E}" dt="2023-08-11T04:14:39.483" v="182" actId="20577"/>
        <pc:sldMkLst>
          <pc:docMk/>
          <pc:sldMk cId="2444434170" sldId="259"/>
        </pc:sldMkLst>
        <pc:spChg chg="mod">
          <ac:chgData name="Chun Wai Henry Pang (PHY)" userId="2786e5ee-d217-49f6-ba76-e16cff8d7dd7" providerId="ADAL" clId="{ED8594E4-1BBD-3244-AFC0-E2B5ED04A90E}" dt="2023-08-11T04:14:18.962" v="168" actId="20577"/>
          <ac:spMkLst>
            <pc:docMk/>
            <pc:sldMk cId="2444434170" sldId="259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ED8594E4-1BBD-3244-AFC0-E2B5ED04A90E}" dt="2023-08-11T04:14:39.483" v="182" actId="20577"/>
          <ac:spMkLst>
            <pc:docMk/>
            <pc:sldMk cId="2444434170" sldId="259"/>
            <ac:spMk id="3" creationId="{297A9F81-9987-134A-66A3-6737DBFE25DA}"/>
          </ac:spMkLst>
        </pc:spChg>
      </pc:sldChg>
      <pc:sldChg chg="modSp mod">
        <pc:chgData name="Chun Wai Henry Pang (PHY)" userId="2786e5ee-d217-49f6-ba76-e16cff8d7dd7" providerId="ADAL" clId="{ED8594E4-1BBD-3244-AFC0-E2B5ED04A90E}" dt="2023-08-11T05:00:47.872" v="553" actId="20577"/>
        <pc:sldMkLst>
          <pc:docMk/>
          <pc:sldMk cId="473225511" sldId="261"/>
        </pc:sldMkLst>
        <pc:spChg chg="mod">
          <ac:chgData name="Chun Wai Henry Pang (PHY)" userId="2786e5ee-d217-49f6-ba76-e16cff8d7dd7" providerId="ADAL" clId="{ED8594E4-1BBD-3244-AFC0-E2B5ED04A90E}" dt="2023-08-11T05:00:47.872" v="553" actId="20577"/>
          <ac:spMkLst>
            <pc:docMk/>
            <pc:sldMk cId="473225511" sldId="261"/>
            <ac:spMk id="3" creationId="{C2570F48-7683-F7AF-0089-84247C095648}"/>
          </ac:spMkLst>
        </pc:spChg>
      </pc:sldChg>
      <pc:sldChg chg="modSp mod">
        <pc:chgData name="Chun Wai Henry Pang (PHY)" userId="2786e5ee-d217-49f6-ba76-e16cff8d7dd7" providerId="ADAL" clId="{ED8594E4-1BBD-3244-AFC0-E2B5ED04A90E}" dt="2023-08-11T04:17:10.887" v="215" actId="1076"/>
        <pc:sldMkLst>
          <pc:docMk/>
          <pc:sldMk cId="426381567" sldId="262"/>
        </pc:sldMkLst>
        <pc:spChg chg="mod">
          <ac:chgData name="Chun Wai Henry Pang (PHY)" userId="2786e5ee-d217-49f6-ba76-e16cff8d7dd7" providerId="ADAL" clId="{ED8594E4-1BBD-3244-AFC0-E2B5ED04A90E}" dt="2023-08-11T04:14:56.579" v="189" actId="20577"/>
          <ac:spMkLst>
            <pc:docMk/>
            <pc:sldMk cId="426381567" sldId="262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ED8594E4-1BBD-3244-AFC0-E2B5ED04A90E}" dt="2023-08-11T04:15:27.186" v="191" actId="20577"/>
          <ac:spMkLst>
            <pc:docMk/>
            <pc:sldMk cId="426381567" sldId="262"/>
            <ac:spMk id="3" creationId="{297A9F81-9987-134A-66A3-6737DBFE25DA}"/>
          </ac:spMkLst>
        </pc:spChg>
        <pc:picChg chg="mod">
          <ac:chgData name="Chun Wai Henry Pang (PHY)" userId="2786e5ee-d217-49f6-ba76-e16cff8d7dd7" providerId="ADAL" clId="{ED8594E4-1BBD-3244-AFC0-E2B5ED04A90E}" dt="2023-08-11T04:17:06.993" v="214" actId="1076"/>
          <ac:picMkLst>
            <pc:docMk/>
            <pc:sldMk cId="426381567" sldId="262"/>
            <ac:picMk id="4" creationId="{4739E5BE-7898-2D4E-E7D4-1DA0250AA7E4}"/>
          </ac:picMkLst>
        </pc:picChg>
        <pc:picChg chg="mod">
          <ac:chgData name="Chun Wai Henry Pang (PHY)" userId="2786e5ee-d217-49f6-ba76-e16cff8d7dd7" providerId="ADAL" clId="{ED8594E4-1BBD-3244-AFC0-E2B5ED04A90E}" dt="2023-08-11T04:17:10.887" v="215" actId="1076"/>
          <ac:picMkLst>
            <pc:docMk/>
            <pc:sldMk cId="426381567" sldId="262"/>
            <ac:picMk id="5" creationId="{2E66A38C-B207-B603-8B61-367FCEDE80ED}"/>
          </ac:picMkLst>
        </pc:picChg>
      </pc:sldChg>
      <pc:sldChg chg="modSp mod">
        <pc:chgData name="Chun Wai Henry Pang (PHY)" userId="2786e5ee-d217-49f6-ba76-e16cff8d7dd7" providerId="ADAL" clId="{ED8594E4-1BBD-3244-AFC0-E2B5ED04A90E}" dt="2023-08-11T04:17:02.767" v="213" actId="1076"/>
        <pc:sldMkLst>
          <pc:docMk/>
          <pc:sldMk cId="2796894011" sldId="263"/>
        </pc:sldMkLst>
        <pc:spChg chg="mod">
          <ac:chgData name="Chun Wai Henry Pang (PHY)" userId="2786e5ee-d217-49f6-ba76-e16cff8d7dd7" providerId="ADAL" clId="{ED8594E4-1BBD-3244-AFC0-E2B5ED04A90E}" dt="2023-08-11T04:15:50.807" v="198" actId="20577"/>
          <ac:spMkLst>
            <pc:docMk/>
            <pc:sldMk cId="2796894011" sldId="263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ED8594E4-1BBD-3244-AFC0-E2B5ED04A90E}" dt="2023-08-11T04:16:04.244" v="200" actId="20577"/>
          <ac:spMkLst>
            <pc:docMk/>
            <pc:sldMk cId="2796894011" sldId="263"/>
            <ac:spMk id="3" creationId="{297A9F81-9987-134A-66A3-6737DBFE25DA}"/>
          </ac:spMkLst>
        </pc:spChg>
        <pc:picChg chg="mod">
          <ac:chgData name="Chun Wai Henry Pang (PHY)" userId="2786e5ee-d217-49f6-ba76-e16cff8d7dd7" providerId="ADAL" clId="{ED8594E4-1BBD-3244-AFC0-E2B5ED04A90E}" dt="2023-08-11T04:17:00.782" v="212" actId="1076"/>
          <ac:picMkLst>
            <pc:docMk/>
            <pc:sldMk cId="2796894011" sldId="263"/>
            <ac:picMk id="4" creationId="{F83F5A6E-5412-9CE3-6644-F6223F6DBD43}"/>
          </ac:picMkLst>
        </pc:picChg>
        <pc:picChg chg="mod">
          <ac:chgData name="Chun Wai Henry Pang (PHY)" userId="2786e5ee-d217-49f6-ba76-e16cff8d7dd7" providerId="ADAL" clId="{ED8594E4-1BBD-3244-AFC0-E2B5ED04A90E}" dt="2023-08-11T04:17:02.767" v="213" actId="1076"/>
          <ac:picMkLst>
            <pc:docMk/>
            <pc:sldMk cId="2796894011" sldId="263"/>
            <ac:picMk id="5" creationId="{7B3D8E59-6994-0CDC-A54B-BE48A4CA8184}"/>
          </ac:picMkLst>
        </pc:picChg>
      </pc:sldChg>
      <pc:sldChg chg="modSp mod">
        <pc:chgData name="Chun Wai Henry Pang (PHY)" userId="2786e5ee-d217-49f6-ba76-e16cff8d7dd7" providerId="ADAL" clId="{ED8594E4-1BBD-3244-AFC0-E2B5ED04A90E}" dt="2023-08-11T04:16:52.397" v="211" actId="1076"/>
        <pc:sldMkLst>
          <pc:docMk/>
          <pc:sldMk cId="665233757" sldId="264"/>
        </pc:sldMkLst>
        <pc:spChg chg="mod">
          <ac:chgData name="Chun Wai Henry Pang (PHY)" userId="2786e5ee-d217-49f6-ba76-e16cff8d7dd7" providerId="ADAL" clId="{ED8594E4-1BBD-3244-AFC0-E2B5ED04A90E}" dt="2023-08-11T04:16:28.335" v="207" actId="20577"/>
          <ac:spMkLst>
            <pc:docMk/>
            <pc:sldMk cId="665233757" sldId="264"/>
            <ac:spMk id="2" creationId="{94C52FDE-DF8F-34D6-ED3F-60A60FA5F98F}"/>
          </ac:spMkLst>
        </pc:spChg>
        <pc:spChg chg="mod">
          <ac:chgData name="Chun Wai Henry Pang (PHY)" userId="2786e5ee-d217-49f6-ba76-e16cff8d7dd7" providerId="ADAL" clId="{ED8594E4-1BBD-3244-AFC0-E2B5ED04A90E}" dt="2023-08-11T04:16:42" v="210" actId="20577"/>
          <ac:spMkLst>
            <pc:docMk/>
            <pc:sldMk cId="665233757" sldId="264"/>
            <ac:spMk id="3" creationId="{297A9F81-9987-134A-66A3-6737DBFE25DA}"/>
          </ac:spMkLst>
        </pc:spChg>
        <pc:picChg chg="mod">
          <ac:chgData name="Chun Wai Henry Pang (PHY)" userId="2786e5ee-d217-49f6-ba76-e16cff8d7dd7" providerId="ADAL" clId="{ED8594E4-1BBD-3244-AFC0-E2B5ED04A90E}" dt="2023-08-11T04:16:52.397" v="211" actId="1076"/>
          <ac:picMkLst>
            <pc:docMk/>
            <pc:sldMk cId="665233757" sldId="264"/>
            <ac:picMk id="4" creationId="{D2067B08-695B-84AF-C58D-7D30004CB3F3}"/>
          </ac:picMkLst>
        </pc:picChg>
        <pc:picChg chg="mod">
          <ac:chgData name="Chun Wai Henry Pang (PHY)" userId="2786e5ee-d217-49f6-ba76-e16cff8d7dd7" providerId="ADAL" clId="{ED8594E4-1BBD-3244-AFC0-E2B5ED04A90E}" dt="2023-08-11T04:16:52.397" v="211" actId="1076"/>
          <ac:picMkLst>
            <pc:docMk/>
            <pc:sldMk cId="665233757" sldId="264"/>
            <ac:picMk id="5" creationId="{52B6EC9A-5E76-5D52-7333-B870A38330B4}"/>
          </ac:picMkLst>
        </pc:picChg>
      </pc:sldChg>
      <pc:sldChg chg="addSp delSp modSp mod">
        <pc:chgData name="Chun Wai Henry Pang (PHY)" userId="2786e5ee-d217-49f6-ba76-e16cff8d7dd7" providerId="ADAL" clId="{ED8594E4-1BBD-3244-AFC0-E2B5ED04A90E}" dt="2023-08-11T04:52:09.029" v="401" actId="1076"/>
        <pc:sldMkLst>
          <pc:docMk/>
          <pc:sldMk cId="1491414625" sldId="265"/>
        </pc:sldMkLst>
        <pc:spChg chg="mod">
          <ac:chgData name="Chun Wai Henry Pang (PHY)" userId="2786e5ee-d217-49f6-ba76-e16cff8d7dd7" providerId="ADAL" clId="{ED8594E4-1BBD-3244-AFC0-E2B5ED04A90E}" dt="2023-08-11T04:45:26.515" v="351" actId="20577"/>
          <ac:spMkLst>
            <pc:docMk/>
            <pc:sldMk cId="1491414625" sldId="265"/>
            <ac:spMk id="2" creationId="{5867F2FA-4C9E-A875-C288-3977CF193C35}"/>
          </ac:spMkLst>
        </pc:spChg>
        <pc:spChg chg="del">
          <ac:chgData name="Chun Wai Henry Pang (PHY)" userId="2786e5ee-d217-49f6-ba76-e16cff8d7dd7" providerId="ADAL" clId="{ED8594E4-1BBD-3244-AFC0-E2B5ED04A90E}" dt="2023-08-11T04:45:41.848" v="352" actId="478"/>
          <ac:spMkLst>
            <pc:docMk/>
            <pc:sldMk cId="1491414625" sldId="265"/>
            <ac:spMk id="3" creationId="{49F0B552-3C17-D86E-2B62-E37C7B3BCE84}"/>
          </ac:spMkLst>
        </pc:spChg>
        <pc:spChg chg="del">
          <ac:chgData name="Chun Wai Henry Pang (PHY)" userId="2786e5ee-d217-49f6-ba76-e16cff8d7dd7" providerId="ADAL" clId="{ED8594E4-1BBD-3244-AFC0-E2B5ED04A90E}" dt="2023-08-11T04:44:20.439" v="326" actId="478"/>
          <ac:spMkLst>
            <pc:docMk/>
            <pc:sldMk cId="1491414625" sldId="265"/>
            <ac:spMk id="5" creationId="{5C1DA361-3430-54E4-6A68-BB809949B080}"/>
          </ac:spMkLst>
        </pc:spChg>
        <pc:spChg chg="add del mod">
          <ac:chgData name="Chun Wai Henry Pang (PHY)" userId="2786e5ee-d217-49f6-ba76-e16cff8d7dd7" providerId="ADAL" clId="{ED8594E4-1BBD-3244-AFC0-E2B5ED04A90E}" dt="2023-08-11T04:45:44.791" v="353" actId="478"/>
          <ac:spMkLst>
            <pc:docMk/>
            <pc:sldMk cId="1491414625" sldId="265"/>
            <ac:spMk id="9" creationId="{1FEFB1FE-B588-D93C-8D3D-231FF42D66C7}"/>
          </ac:spMkLst>
        </pc:spChg>
        <pc:spChg chg="add mod">
          <ac:chgData name="Chun Wai Henry Pang (PHY)" userId="2786e5ee-d217-49f6-ba76-e16cff8d7dd7" providerId="ADAL" clId="{ED8594E4-1BBD-3244-AFC0-E2B5ED04A90E}" dt="2023-08-11T04:46:30.666" v="355" actId="1076"/>
          <ac:spMkLst>
            <pc:docMk/>
            <pc:sldMk cId="1491414625" sldId="265"/>
            <ac:spMk id="10" creationId="{A32B52DA-4777-6DBC-A9FB-7DC2B73F72B1}"/>
          </ac:spMkLst>
        </pc:spChg>
        <pc:graphicFrameChg chg="add mod">
          <ac:chgData name="Chun Wai Henry Pang (PHY)" userId="2786e5ee-d217-49f6-ba76-e16cff8d7dd7" providerId="ADAL" clId="{ED8594E4-1BBD-3244-AFC0-E2B5ED04A90E}" dt="2023-08-11T04:52:09.029" v="401" actId="1076"/>
          <ac:graphicFrameMkLst>
            <pc:docMk/>
            <pc:sldMk cId="1491414625" sldId="265"/>
            <ac:graphicFrameMk id="11" creationId="{360135BC-D096-BD67-7BDF-D5061ECE2475}"/>
          </ac:graphicFrameMkLst>
        </pc:graphicFrameChg>
        <pc:graphicFrameChg chg="add del mod">
          <ac:chgData name="Chun Wai Henry Pang (PHY)" userId="2786e5ee-d217-49f6-ba76-e16cff8d7dd7" providerId="ADAL" clId="{ED8594E4-1BBD-3244-AFC0-E2B5ED04A90E}" dt="2023-08-11T04:49:04.843" v="379" actId="478"/>
          <ac:graphicFrameMkLst>
            <pc:docMk/>
            <pc:sldMk cId="1491414625" sldId="265"/>
            <ac:graphicFrameMk id="12" creationId="{79DC8618-0DDF-1A52-206F-B13E0F2D60CB}"/>
          </ac:graphicFrameMkLst>
        </pc:graphicFrameChg>
        <pc:graphicFrameChg chg="add mod">
          <ac:chgData name="Chun Wai Henry Pang (PHY)" userId="2786e5ee-d217-49f6-ba76-e16cff8d7dd7" providerId="ADAL" clId="{ED8594E4-1BBD-3244-AFC0-E2B5ED04A90E}" dt="2023-08-11T04:52:08.829" v="400" actId="1076"/>
          <ac:graphicFrameMkLst>
            <pc:docMk/>
            <pc:sldMk cId="1491414625" sldId="265"/>
            <ac:graphicFrameMk id="14" creationId="{C59C848A-3C7F-4F29-2ACE-9B7D00408400}"/>
          </ac:graphicFrameMkLst>
        </pc:graphicFrameChg>
        <pc:picChg chg="del">
          <ac:chgData name="Chun Wai Henry Pang (PHY)" userId="2786e5ee-d217-49f6-ba76-e16cff8d7dd7" providerId="ADAL" clId="{ED8594E4-1BBD-3244-AFC0-E2B5ED04A90E}" dt="2023-08-11T04:44:20.439" v="326" actId="478"/>
          <ac:picMkLst>
            <pc:docMk/>
            <pc:sldMk cId="1491414625" sldId="265"/>
            <ac:picMk id="4" creationId="{461D7CAF-CA4C-32F6-44F1-BAD2519603CC}"/>
          </ac:picMkLst>
        </pc:picChg>
        <pc:picChg chg="del">
          <ac:chgData name="Chun Wai Henry Pang (PHY)" userId="2786e5ee-d217-49f6-ba76-e16cff8d7dd7" providerId="ADAL" clId="{ED8594E4-1BBD-3244-AFC0-E2B5ED04A90E}" dt="2023-08-11T04:44:18.548" v="325" actId="478"/>
          <ac:picMkLst>
            <pc:docMk/>
            <pc:sldMk cId="1491414625" sldId="265"/>
            <ac:picMk id="6" creationId="{ACEEF30E-FA55-E060-2AEF-898B3B50EFC5}"/>
          </ac:picMkLst>
        </pc:picChg>
        <pc:picChg chg="del">
          <ac:chgData name="Chun Wai Henry Pang (PHY)" userId="2786e5ee-d217-49f6-ba76-e16cff8d7dd7" providerId="ADAL" clId="{ED8594E4-1BBD-3244-AFC0-E2B5ED04A90E}" dt="2023-08-11T04:45:06.339" v="327" actId="478"/>
          <ac:picMkLst>
            <pc:docMk/>
            <pc:sldMk cId="1491414625" sldId="265"/>
            <ac:picMk id="7" creationId="{65820C77-62F4-04AA-5226-ADE0DFF6E51A}"/>
          </ac:picMkLst>
        </pc:picChg>
        <pc:picChg chg="add mod">
          <ac:chgData name="Chun Wai Henry Pang (PHY)" userId="2786e5ee-d217-49f6-ba76-e16cff8d7dd7" providerId="ADAL" clId="{ED8594E4-1BBD-3244-AFC0-E2B5ED04A90E}" dt="2023-08-11T04:46:42.122" v="358" actId="1076"/>
          <ac:picMkLst>
            <pc:docMk/>
            <pc:sldMk cId="1491414625" sldId="265"/>
            <ac:picMk id="13" creationId="{12BC6FEF-3662-77D1-67D2-3E36460B0CA2}"/>
          </ac:picMkLst>
        </pc:picChg>
      </pc:sldChg>
      <pc:sldChg chg="del">
        <pc:chgData name="Chun Wai Henry Pang (PHY)" userId="2786e5ee-d217-49f6-ba76-e16cff8d7dd7" providerId="ADAL" clId="{ED8594E4-1BBD-3244-AFC0-E2B5ED04A90E}" dt="2023-08-11T04:19:29.392" v="218" actId="2696"/>
        <pc:sldMkLst>
          <pc:docMk/>
          <pc:sldMk cId="1210940202" sldId="266"/>
        </pc:sldMkLst>
      </pc:sldChg>
      <pc:sldChg chg="addSp delSp modSp mod">
        <pc:chgData name="Chun Wai Henry Pang (PHY)" userId="2786e5ee-d217-49f6-ba76-e16cff8d7dd7" providerId="ADAL" clId="{ED8594E4-1BBD-3244-AFC0-E2B5ED04A90E}" dt="2023-08-11T06:51:44.061" v="1230" actId="1076"/>
        <pc:sldMkLst>
          <pc:docMk/>
          <pc:sldMk cId="3015989368" sldId="267"/>
        </pc:sldMkLst>
        <pc:spChg chg="mod">
          <ac:chgData name="Chun Wai Henry Pang (PHY)" userId="2786e5ee-d217-49f6-ba76-e16cff8d7dd7" providerId="ADAL" clId="{ED8594E4-1BBD-3244-AFC0-E2B5ED04A90E}" dt="2023-08-11T04:24:51.574" v="320" actId="14100"/>
          <ac:spMkLst>
            <pc:docMk/>
            <pc:sldMk cId="3015989368" sldId="267"/>
            <ac:spMk id="3" creationId="{00000000-0000-0000-0000-000000000000}"/>
          </ac:spMkLst>
        </pc:spChg>
        <pc:spChg chg="mod">
          <ac:chgData name="Chun Wai Henry Pang (PHY)" userId="2786e5ee-d217-49f6-ba76-e16cff8d7dd7" providerId="ADAL" clId="{ED8594E4-1BBD-3244-AFC0-E2B5ED04A90E}" dt="2023-08-11T04:13:45.247" v="161" actId="14100"/>
          <ac:spMkLst>
            <pc:docMk/>
            <pc:sldMk cId="3015989368" sldId="267"/>
            <ac:spMk id="13" creationId="{FBA85C94-1690-88C8-A90B-81385320D821}"/>
          </ac:spMkLst>
        </pc:spChg>
        <pc:picChg chg="add mod">
          <ac:chgData name="Chun Wai Henry Pang (PHY)" userId="2786e5ee-d217-49f6-ba76-e16cff8d7dd7" providerId="ADAL" clId="{ED8594E4-1BBD-3244-AFC0-E2B5ED04A90E}" dt="2023-08-11T06:51:44.061" v="1230" actId="1076"/>
          <ac:picMkLst>
            <pc:docMk/>
            <pc:sldMk cId="3015989368" sldId="267"/>
            <ac:picMk id="4" creationId="{2051AE08-A87F-B9FB-2439-BCBDCE6D0286}"/>
          </ac:picMkLst>
        </pc:picChg>
        <pc:picChg chg="add mod">
          <ac:chgData name="Chun Wai Henry Pang (PHY)" userId="2786e5ee-d217-49f6-ba76-e16cff8d7dd7" providerId="ADAL" clId="{ED8594E4-1BBD-3244-AFC0-E2B5ED04A90E}" dt="2023-08-11T06:51:39.163" v="1229" actId="14100"/>
          <ac:picMkLst>
            <pc:docMk/>
            <pc:sldMk cId="3015989368" sldId="267"/>
            <ac:picMk id="5" creationId="{05BC7F96-90C9-6E80-416D-21D8B1E18DB8}"/>
          </ac:picMkLst>
        </pc:picChg>
        <pc:picChg chg="add mod">
          <ac:chgData name="Chun Wai Henry Pang (PHY)" userId="2786e5ee-d217-49f6-ba76-e16cff8d7dd7" providerId="ADAL" clId="{ED8594E4-1BBD-3244-AFC0-E2B5ED04A90E}" dt="2023-08-11T06:51:31.072" v="1227" actId="14100"/>
          <ac:picMkLst>
            <pc:docMk/>
            <pc:sldMk cId="3015989368" sldId="267"/>
            <ac:picMk id="6" creationId="{A21499C0-1A50-E959-120C-6868D09D4FFE}"/>
          </ac:picMkLst>
        </pc:picChg>
        <pc:picChg chg="del">
          <ac:chgData name="Chun Wai Henry Pang (PHY)" userId="2786e5ee-d217-49f6-ba76-e16cff8d7dd7" providerId="ADAL" clId="{ED8594E4-1BBD-3244-AFC0-E2B5ED04A90E}" dt="2023-08-11T04:13:34.548" v="151" actId="478"/>
          <ac:picMkLst>
            <pc:docMk/>
            <pc:sldMk cId="3015989368" sldId="267"/>
            <ac:picMk id="16" creationId="{8BFBF039-4FAC-3F41-8BA9-3E411F75B99E}"/>
          </ac:picMkLst>
        </pc:picChg>
        <pc:picChg chg="del">
          <ac:chgData name="Chun Wai Henry Pang (PHY)" userId="2786e5ee-d217-49f6-ba76-e16cff8d7dd7" providerId="ADAL" clId="{ED8594E4-1BBD-3244-AFC0-E2B5ED04A90E}" dt="2023-08-11T04:13:35.788" v="153" actId="478"/>
          <ac:picMkLst>
            <pc:docMk/>
            <pc:sldMk cId="3015989368" sldId="267"/>
            <ac:picMk id="19" creationId="{CC520F31-EDF8-E689-8BC0-625F6A867894}"/>
          </ac:picMkLst>
        </pc:picChg>
        <pc:picChg chg="del">
          <ac:chgData name="Chun Wai Henry Pang (PHY)" userId="2786e5ee-d217-49f6-ba76-e16cff8d7dd7" providerId="ADAL" clId="{ED8594E4-1BBD-3244-AFC0-E2B5ED04A90E}" dt="2023-08-11T04:13:35.201" v="152" actId="478"/>
          <ac:picMkLst>
            <pc:docMk/>
            <pc:sldMk cId="3015989368" sldId="267"/>
            <ac:picMk id="23" creationId="{B72F6DB5-A962-E36C-D17D-26304A1B02DC}"/>
          </ac:picMkLst>
        </pc:picChg>
      </pc:sldChg>
      <pc:sldChg chg="addSp delSp modSp mod">
        <pc:chgData name="Chun Wai Henry Pang (PHY)" userId="2786e5ee-d217-49f6-ba76-e16cff8d7dd7" providerId="ADAL" clId="{ED8594E4-1BBD-3244-AFC0-E2B5ED04A90E}" dt="2023-08-11T04:53:10.556" v="440" actId="20577"/>
        <pc:sldMkLst>
          <pc:docMk/>
          <pc:sldMk cId="2972526080" sldId="268"/>
        </pc:sldMkLst>
        <pc:spChg chg="mod">
          <ac:chgData name="Chun Wai Henry Pang (PHY)" userId="2786e5ee-d217-49f6-ba76-e16cff8d7dd7" providerId="ADAL" clId="{ED8594E4-1BBD-3244-AFC0-E2B5ED04A90E}" dt="2023-08-11T04:47:15.104" v="359"/>
          <ac:spMkLst>
            <pc:docMk/>
            <pc:sldMk cId="2972526080" sldId="268"/>
            <ac:spMk id="2" creationId="{5867F2FA-4C9E-A875-C288-3977CF193C35}"/>
          </ac:spMkLst>
        </pc:spChg>
        <pc:spChg chg="del">
          <ac:chgData name="Chun Wai Henry Pang (PHY)" userId="2786e5ee-d217-49f6-ba76-e16cff8d7dd7" providerId="ADAL" clId="{ED8594E4-1BBD-3244-AFC0-E2B5ED04A90E}" dt="2023-08-11T04:48:30.194" v="374" actId="478"/>
          <ac:spMkLst>
            <pc:docMk/>
            <pc:sldMk cId="2972526080" sldId="268"/>
            <ac:spMk id="3" creationId="{49F0B552-3C17-D86E-2B62-E37C7B3BCE84}"/>
          </ac:spMkLst>
        </pc:spChg>
        <pc:spChg chg="del">
          <ac:chgData name="Chun Wai Henry Pang (PHY)" userId="2786e5ee-d217-49f6-ba76-e16cff8d7dd7" providerId="ADAL" clId="{ED8594E4-1BBD-3244-AFC0-E2B5ED04A90E}" dt="2023-08-11T04:48:30.194" v="374" actId="478"/>
          <ac:spMkLst>
            <pc:docMk/>
            <pc:sldMk cId="2972526080" sldId="268"/>
            <ac:spMk id="5" creationId="{5C1DA361-3430-54E4-6A68-BB809949B080}"/>
          </ac:spMkLst>
        </pc:spChg>
        <pc:spChg chg="add del mod">
          <ac:chgData name="Chun Wai Henry Pang (PHY)" userId="2786e5ee-d217-49f6-ba76-e16cff8d7dd7" providerId="ADAL" clId="{ED8594E4-1BBD-3244-AFC0-E2B5ED04A90E}" dt="2023-08-11T04:48:32.574" v="375" actId="478"/>
          <ac:spMkLst>
            <pc:docMk/>
            <pc:sldMk cId="2972526080" sldId="268"/>
            <ac:spMk id="7" creationId="{6EF72D01-EDF3-0A94-B8D4-A342300EE5C1}"/>
          </ac:spMkLst>
        </pc:spChg>
        <pc:spChg chg="add mod">
          <ac:chgData name="Chun Wai Henry Pang (PHY)" userId="2786e5ee-d217-49f6-ba76-e16cff8d7dd7" providerId="ADAL" clId="{ED8594E4-1BBD-3244-AFC0-E2B5ED04A90E}" dt="2023-08-11T04:53:10.556" v="440" actId="20577"/>
          <ac:spMkLst>
            <pc:docMk/>
            <pc:sldMk cId="2972526080" sldId="268"/>
            <ac:spMk id="9" creationId="{EC49F41C-717E-0D7F-79ED-CFB3F61DAD18}"/>
          </ac:spMkLst>
        </pc:spChg>
        <pc:spChg chg="add mod">
          <ac:chgData name="Chun Wai Henry Pang (PHY)" userId="2786e5ee-d217-49f6-ba76-e16cff8d7dd7" providerId="ADAL" clId="{ED8594E4-1BBD-3244-AFC0-E2B5ED04A90E}" dt="2023-08-11T04:48:33.123" v="376"/>
          <ac:spMkLst>
            <pc:docMk/>
            <pc:sldMk cId="2972526080" sldId="268"/>
            <ac:spMk id="12" creationId="{FFBF8797-2BB3-BF84-90FB-5B4B5A99EDAB}"/>
          </ac:spMkLst>
        </pc:spChg>
        <pc:graphicFrameChg chg="add mod">
          <ac:chgData name="Chun Wai Henry Pang (PHY)" userId="2786e5ee-d217-49f6-ba76-e16cff8d7dd7" providerId="ADAL" clId="{ED8594E4-1BBD-3244-AFC0-E2B5ED04A90E}" dt="2023-08-11T04:50:25.403" v="397" actId="2711"/>
          <ac:graphicFrameMkLst>
            <pc:docMk/>
            <pc:sldMk cId="2972526080" sldId="268"/>
            <ac:graphicFrameMk id="10" creationId="{4D755DD9-2DD2-792A-868E-BAA8A0C204C5}"/>
          </ac:graphicFrameMkLst>
        </pc:graphicFrameChg>
        <pc:picChg chg="del">
          <ac:chgData name="Chun Wai Henry Pang (PHY)" userId="2786e5ee-d217-49f6-ba76-e16cff8d7dd7" providerId="ADAL" clId="{ED8594E4-1BBD-3244-AFC0-E2B5ED04A90E}" dt="2023-08-11T04:48:30.194" v="374" actId="478"/>
          <ac:picMkLst>
            <pc:docMk/>
            <pc:sldMk cId="2972526080" sldId="268"/>
            <ac:picMk id="4" creationId="{461D7CAF-CA4C-32F6-44F1-BAD2519603CC}"/>
          </ac:picMkLst>
        </pc:picChg>
        <pc:picChg chg="del">
          <ac:chgData name="Chun Wai Henry Pang (PHY)" userId="2786e5ee-d217-49f6-ba76-e16cff8d7dd7" providerId="ADAL" clId="{ED8594E4-1BBD-3244-AFC0-E2B5ED04A90E}" dt="2023-08-11T04:48:30.194" v="374" actId="478"/>
          <ac:picMkLst>
            <pc:docMk/>
            <pc:sldMk cId="2972526080" sldId="268"/>
            <ac:picMk id="8" creationId="{81665170-3C22-1FBA-5B01-FD817DCE0DFE}"/>
          </ac:picMkLst>
        </pc:picChg>
        <pc:picChg chg="add mod">
          <ac:chgData name="Chun Wai Henry Pang (PHY)" userId="2786e5ee-d217-49f6-ba76-e16cff8d7dd7" providerId="ADAL" clId="{ED8594E4-1BBD-3244-AFC0-E2B5ED04A90E}" dt="2023-08-11T04:48:33.123" v="376"/>
          <ac:picMkLst>
            <pc:docMk/>
            <pc:sldMk cId="2972526080" sldId="268"/>
            <ac:picMk id="11" creationId="{90CD67F9-47FB-6371-3E60-D5EBEE69EB8D}"/>
          </ac:picMkLst>
        </pc:picChg>
      </pc:sldChg>
      <pc:sldChg chg="del">
        <pc:chgData name="Chun Wai Henry Pang (PHY)" userId="2786e5ee-d217-49f6-ba76-e16cff8d7dd7" providerId="ADAL" clId="{ED8594E4-1BBD-3244-AFC0-E2B5ED04A90E}" dt="2023-08-11T04:54:35.219" v="442" actId="2696"/>
        <pc:sldMkLst>
          <pc:docMk/>
          <pc:sldMk cId="805956279" sldId="269"/>
        </pc:sldMkLst>
      </pc:sldChg>
      <pc:sldChg chg="del">
        <pc:chgData name="Chun Wai Henry Pang (PHY)" userId="2786e5ee-d217-49f6-ba76-e16cff8d7dd7" providerId="ADAL" clId="{ED8594E4-1BBD-3244-AFC0-E2B5ED04A90E}" dt="2023-08-11T04:54:36.716" v="444" actId="2696"/>
        <pc:sldMkLst>
          <pc:docMk/>
          <pc:sldMk cId="3392202676" sldId="270"/>
        </pc:sldMkLst>
      </pc:sldChg>
      <pc:sldChg chg="add">
        <pc:chgData name="Chun Wai Henry Pang (PHY)" userId="2786e5ee-d217-49f6-ba76-e16cff8d7dd7" providerId="ADAL" clId="{ED8594E4-1BBD-3244-AFC0-E2B5ED04A90E}" dt="2023-08-11T05:09:48.326" v="558"/>
        <pc:sldMkLst>
          <pc:docMk/>
          <pc:sldMk cId="1858177149" sldId="271"/>
        </pc:sldMkLst>
      </pc:sldChg>
      <pc:sldChg chg="del">
        <pc:chgData name="Chun Wai Henry Pang (PHY)" userId="2786e5ee-d217-49f6-ba76-e16cff8d7dd7" providerId="ADAL" clId="{ED8594E4-1BBD-3244-AFC0-E2B5ED04A90E}" dt="2023-08-11T04:54:36.014" v="443" actId="2696"/>
        <pc:sldMkLst>
          <pc:docMk/>
          <pc:sldMk cId="4283525464" sldId="271"/>
        </pc:sldMkLst>
      </pc:sldChg>
      <pc:sldChg chg="delSp modSp mod">
        <pc:chgData name="Chun Wai Henry Pang (PHY)" userId="2786e5ee-d217-49f6-ba76-e16cff8d7dd7" providerId="ADAL" clId="{ED8594E4-1BBD-3244-AFC0-E2B5ED04A90E}" dt="2023-08-11T04:59:44.917" v="551" actId="1076"/>
        <pc:sldMkLst>
          <pc:docMk/>
          <pc:sldMk cId="3574228494" sldId="272"/>
        </pc:sldMkLst>
        <pc:spChg chg="mod">
          <ac:chgData name="Chun Wai Henry Pang (PHY)" userId="2786e5ee-d217-49f6-ba76-e16cff8d7dd7" providerId="ADAL" clId="{ED8594E4-1BBD-3244-AFC0-E2B5ED04A90E}" dt="2023-08-11T04:59:44.917" v="551" actId="1076"/>
          <ac:spMkLst>
            <pc:docMk/>
            <pc:sldMk cId="3574228494" sldId="272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ED8594E4-1BBD-3244-AFC0-E2B5ED04A90E}" dt="2023-08-11T04:59:44.917" v="551" actId="1076"/>
          <ac:spMkLst>
            <pc:docMk/>
            <pc:sldMk cId="3574228494" sldId="272"/>
            <ac:spMk id="6" creationId="{43DFC135-6B3C-32AB-0D5A-12FD39A5219C}"/>
          </ac:spMkLst>
        </pc:spChg>
        <pc:spChg chg="del">
          <ac:chgData name="Chun Wai Henry Pang (PHY)" userId="2786e5ee-d217-49f6-ba76-e16cff8d7dd7" providerId="ADAL" clId="{ED8594E4-1BBD-3244-AFC0-E2B5ED04A90E}" dt="2023-08-11T04:58:03.493" v="502" actId="478"/>
          <ac:spMkLst>
            <pc:docMk/>
            <pc:sldMk cId="3574228494" sldId="272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ED8594E4-1BBD-3244-AFC0-E2B5ED04A90E}" dt="2023-08-11T04:59:44.917" v="551" actId="1076"/>
          <ac:spMkLst>
            <pc:docMk/>
            <pc:sldMk cId="3574228494" sldId="272"/>
            <ac:spMk id="8" creationId="{50EFEA68-A109-BCE2-759A-3DAD01068A12}"/>
          </ac:spMkLst>
        </pc:spChg>
        <pc:spChg chg="mod">
          <ac:chgData name="Chun Wai Henry Pang (PHY)" userId="2786e5ee-d217-49f6-ba76-e16cff8d7dd7" providerId="ADAL" clId="{ED8594E4-1BBD-3244-AFC0-E2B5ED04A90E}" dt="2023-08-11T04:59:44.917" v="551" actId="1076"/>
          <ac:spMkLst>
            <pc:docMk/>
            <pc:sldMk cId="3574228494" sldId="272"/>
            <ac:spMk id="9" creationId="{114E7AA3-B0D6-B05E-AACB-395D93BF1B6A}"/>
          </ac:spMkLst>
        </pc:spChg>
        <pc:spChg chg="mod">
          <ac:chgData name="Chun Wai Henry Pang (PHY)" userId="2786e5ee-d217-49f6-ba76-e16cff8d7dd7" providerId="ADAL" clId="{ED8594E4-1BBD-3244-AFC0-E2B5ED04A90E}" dt="2023-08-11T04:59:44.917" v="551" actId="1076"/>
          <ac:spMkLst>
            <pc:docMk/>
            <pc:sldMk cId="3574228494" sldId="272"/>
            <ac:spMk id="10" creationId="{2B5674B8-1D96-4F70-0FCD-7338BAEAA9B3}"/>
          </ac:spMkLst>
        </pc:spChg>
      </pc:sldChg>
      <pc:sldChg chg="addSp delSp modSp del mod">
        <pc:chgData name="Chun Wai Henry Pang (PHY)" userId="2786e5ee-d217-49f6-ba76-e16cff8d7dd7" providerId="ADAL" clId="{ED8594E4-1BBD-3244-AFC0-E2B5ED04A90E}" dt="2023-08-11T05:09:53.002" v="559" actId="2696"/>
        <pc:sldMkLst>
          <pc:docMk/>
          <pc:sldMk cId="457357354" sldId="273"/>
        </pc:sldMkLst>
        <pc:spChg chg="del">
          <ac:chgData name="Chun Wai Henry Pang (PHY)" userId="2786e5ee-d217-49f6-ba76-e16cff8d7dd7" providerId="ADAL" clId="{ED8594E4-1BBD-3244-AFC0-E2B5ED04A90E}" dt="2023-08-11T05:09:45.905" v="556" actId="478"/>
          <ac:spMkLst>
            <pc:docMk/>
            <pc:sldMk cId="457357354" sldId="273"/>
            <ac:spMk id="3" creationId="{49F0B552-3C17-D86E-2B62-E37C7B3BCE84}"/>
          </ac:spMkLst>
        </pc:spChg>
        <pc:spChg chg="add del mod">
          <ac:chgData name="Chun Wai Henry Pang (PHY)" userId="2786e5ee-d217-49f6-ba76-e16cff8d7dd7" providerId="ADAL" clId="{ED8594E4-1BBD-3244-AFC0-E2B5ED04A90E}" dt="2023-08-11T05:09:47.318" v="557" actId="478"/>
          <ac:spMkLst>
            <pc:docMk/>
            <pc:sldMk cId="457357354" sldId="273"/>
            <ac:spMk id="5" creationId="{F639F936-6922-AB67-F807-410BDC200CF4}"/>
          </ac:spMkLst>
        </pc:spChg>
        <pc:picChg chg="del">
          <ac:chgData name="Chun Wai Henry Pang (PHY)" userId="2786e5ee-d217-49f6-ba76-e16cff8d7dd7" providerId="ADAL" clId="{ED8594E4-1BBD-3244-AFC0-E2B5ED04A90E}" dt="2023-08-11T05:08:57.635" v="555" actId="478"/>
          <ac:picMkLst>
            <pc:docMk/>
            <pc:sldMk cId="457357354" sldId="273"/>
            <ac:picMk id="8" creationId="{793D57F4-3F73-0B99-9E34-FA5590009D3E}"/>
          </ac:picMkLst>
        </pc:picChg>
        <pc:picChg chg="del">
          <ac:chgData name="Chun Wai Henry Pang (PHY)" userId="2786e5ee-d217-49f6-ba76-e16cff8d7dd7" providerId="ADAL" clId="{ED8594E4-1BBD-3244-AFC0-E2B5ED04A90E}" dt="2023-08-11T05:08:57.049" v="554" actId="478"/>
          <ac:picMkLst>
            <pc:docMk/>
            <pc:sldMk cId="457357354" sldId="273"/>
            <ac:picMk id="9" creationId="{9CDC7230-4FDB-644B-70C3-C5779DAB94EA}"/>
          </ac:picMkLst>
        </pc:picChg>
      </pc:sldChg>
      <pc:sldChg chg="addSp delSp modSp mod">
        <pc:chgData name="Chun Wai Henry Pang (PHY)" userId="2786e5ee-d217-49f6-ba76-e16cff8d7dd7" providerId="ADAL" clId="{ED8594E4-1BBD-3244-AFC0-E2B5ED04A90E}" dt="2023-08-11T05:16:29.322" v="630" actId="20577"/>
        <pc:sldMkLst>
          <pc:docMk/>
          <pc:sldMk cId="440551398" sldId="274"/>
        </pc:sldMkLst>
        <pc:spChg chg="mod">
          <ac:chgData name="Chun Wai Henry Pang (PHY)" userId="2786e5ee-d217-49f6-ba76-e16cff8d7dd7" providerId="ADAL" clId="{ED8594E4-1BBD-3244-AFC0-E2B5ED04A90E}" dt="2023-08-11T05:12:20.217" v="569" actId="27636"/>
          <ac:spMkLst>
            <pc:docMk/>
            <pc:sldMk cId="440551398" sldId="274"/>
            <ac:spMk id="2" creationId="{08B8F29F-31FF-17E7-1D22-C56597912418}"/>
          </ac:spMkLst>
        </pc:spChg>
        <pc:spChg chg="del">
          <ac:chgData name="Chun Wai Henry Pang (PHY)" userId="2786e5ee-d217-49f6-ba76-e16cff8d7dd7" providerId="ADAL" clId="{ED8594E4-1BBD-3244-AFC0-E2B5ED04A90E}" dt="2023-08-11T05:12:08.642" v="565" actId="478"/>
          <ac:spMkLst>
            <pc:docMk/>
            <pc:sldMk cId="440551398" sldId="274"/>
            <ac:spMk id="4" creationId="{15017D45-3AB7-4DB6-DCAE-F8D2A164E187}"/>
          </ac:spMkLst>
        </pc:spChg>
        <pc:spChg chg="add mod">
          <ac:chgData name="Chun Wai Henry Pang (PHY)" userId="2786e5ee-d217-49f6-ba76-e16cff8d7dd7" providerId="ADAL" clId="{ED8594E4-1BBD-3244-AFC0-E2B5ED04A90E}" dt="2023-08-11T05:16:29.322" v="630" actId="20577"/>
          <ac:spMkLst>
            <pc:docMk/>
            <pc:sldMk cId="440551398" sldId="274"/>
            <ac:spMk id="9" creationId="{8DE9EDF3-0876-9EC9-5BC1-4E917508CEA1}"/>
          </ac:spMkLst>
        </pc:spChg>
        <pc:graphicFrameChg chg="del">
          <ac:chgData name="Chun Wai Henry Pang (PHY)" userId="2786e5ee-d217-49f6-ba76-e16cff8d7dd7" providerId="ADAL" clId="{ED8594E4-1BBD-3244-AFC0-E2B5ED04A90E}" dt="2023-08-11T05:12:08.642" v="565" actId="478"/>
          <ac:graphicFrameMkLst>
            <pc:docMk/>
            <pc:sldMk cId="440551398" sldId="274"/>
            <ac:graphicFrameMk id="6" creationId="{AAB9FF63-CEBB-5D33-294D-E3336773645D}"/>
          </ac:graphicFrameMkLst>
        </pc:graphicFrameChg>
        <pc:graphicFrameChg chg="del">
          <ac:chgData name="Chun Wai Henry Pang (PHY)" userId="2786e5ee-d217-49f6-ba76-e16cff8d7dd7" providerId="ADAL" clId="{ED8594E4-1BBD-3244-AFC0-E2B5ED04A90E}" dt="2023-08-11T05:12:08.642" v="565" actId="478"/>
          <ac:graphicFrameMkLst>
            <pc:docMk/>
            <pc:sldMk cId="440551398" sldId="274"/>
            <ac:graphicFrameMk id="7" creationId="{4ADAA797-8C1E-6A7C-CD90-25B2A6B1B750}"/>
          </ac:graphicFrameMkLst>
        </pc:graphicFrameChg>
        <pc:graphicFrameChg chg="del">
          <ac:chgData name="Chun Wai Henry Pang (PHY)" userId="2786e5ee-d217-49f6-ba76-e16cff8d7dd7" providerId="ADAL" clId="{ED8594E4-1BBD-3244-AFC0-E2B5ED04A90E}" dt="2023-08-11T05:12:08.642" v="565" actId="478"/>
          <ac:graphicFrameMkLst>
            <pc:docMk/>
            <pc:sldMk cId="440551398" sldId="274"/>
            <ac:graphicFrameMk id="8" creationId="{371F914B-5361-D033-9ACD-9456A2BBB1B5}"/>
          </ac:graphicFrameMkLst>
        </pc:graphicFrameChg>
        <pc:picChg chg="add mod">
          <ac:chgData name="Chun Wai Henry Pang (PHY)" userId="2786e5ee-d217-49f6-ba76-e16cff8d7dd7" providerId="ADAL" clId="{ED8594E4-1BBD-3244-AFC0-E2B5ED04A90E}" dt="2023-08-11T05:14:03.796" v="589" actId="1076"/>
          <ac:picMkLst>
            <pc:docMk/>
            <pc:sldMk cId="440551398" sldId="274"/>
            <ac:picMk id="3" creationId="{70307EDC-666C-D40D-DD5F-1732F5AF5D7E}"/>
          </ac:picMkLst>
        </pc:picChg>
        <pc:picChg chg="del">
          <ac:chgData name="Chun Wai Henry Pang (PHY)" userId="2786e5ee-d217-49f6-ba76-e16cff8d7dd7" providerId="ADAL" clId="{ED8594E4-1BBD-3244-AFC0-E2B5ED04A90E}" dt="2023-08-11T05:12:08.642" v="565" actId="478"/>
          <ac:picMkLst>
            <pc:docMk/>
            <pc:sldMk cId="440551398" sldId="274"/>
            <ac:picMk id="5" creationId="{D4CBD9A9-DCD7-9B91-9396-D887C0170C97}"/>
          </ac:picMkLst>
        </pc:picChg>
        <pc:picChg chg="add mod">
          <ac:chgData name="Chun Wai Henry Pang (PHY)" userId="2786e5ee-d217-49f6-ba76-e16cff8d7dd7" providerId="ADAL" clId="{ED8594E4-1BBD-3244-AFC0-E2B5ED04A90E}" dt="2023-08-11T05:14:32.011" v="593" actId="14100"/>
          <ac:picMkLst>
            <pc:docMk/>
            <pc:sldMk cId="440551398" sldId="274"/>
            <ac:picMk id="10" creationId="{E868573F-DAF7-94B3-AF1E-851291316429}"/>
          </ac:picMkLst>
        </pc:picChg>
      </pc:sldChg>
      <pc:sldChg chg="del">
        <pc:chgData name="Chun Wai Henry Pang (PHY)" userId="2786e5ee-d217-49f6-ba76-e16cff8d7dd7" providerId="ADAL" clId="{ED8594E4-1BBD-3244-AFC0-E2B5ED04A90E}" dt="2023-08-11T05:14:51.579" v="594" actId="2696"/>
        <pc:sldMkLst>
          <pc:docMk/>
          <pc:sldMk cId="3018429975" sldId="275"/>
        </pc:sldMkLst>
      </pc:sldChg>
      <pc:sldChg chg="del">
        <pc:chgData name="Chun Wai Henry Pang (PHY)" userId="2786e5ee-d217-49f6-ba76-e16cff8d7dd7" providerId="ADAL" clId="{ED8594E4-1BBD-3244-AFC0-E2B5ED04A90E}" dt="2023-08-11T05:14:52.437" v="595" actId="2696"/>
        <pc:sldMkLst>
          <pc:docMk/>
          <pc:sldMk cId="2447726675" sldId="276"/>
        </pc:sldMkLst>
      </pc:sldChg>
      <pc:sldChg chg="modSp mod">
        <pc:chgData name="Chun Wai Henry Pang (PHY)" userId="2786e5ee-d217-49f6-ba76-e16cff8d7dd7" providerId="ADAL" clId="{ED8594E4-1BBD-3244-AFC0-E2B5ED04A90E}" dt="2023-08-11T05:15:37.779" v="606" actId="20577"/>
        <pc:sldMkLst>
          <pc:docMk/>
          <pc:sldMk cId="3811191597" sldId="277"/>
        </pc:sldMkLst>
        <pc:spChg chg="mod">
          <ac:chgData name="Chun Wai Henry Pang (PHY)" userId="2786e5ee-d217-49f6-ba76-e16cff8d7dd7" providerId="ADAL" clId="{ED8594E4-1BBD-3244-AFC0-E2B5ED04A90E}" dt="2023-08-11T05:15:22.383" v="603" actId="20577"/>
          <ac:spMkLst>
            <pc:docMk/>
            <pc:sldMk cId="3811191597" sldId="277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ED8594E4-1BBD-3244-AFC0-E2B5ED04A90E}" dt="2023-08-11T05:15:12.776" v="601" actId="20577"/>
          <ac:spMkLst>
            <pc:docMk/>
            <pc:sldMk cId="3811191597" sldId="277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ED8594E4-1BBD-3244-AFC0-E2B5ED04A90E}" dt="2023-08-11T05:15:37.779" v="606" actId="20577"/>
          <ac:spMkLst>
            <pc:docMk/>
            <pc:sldMk cId="3811191597" sldId="277"/>
            <ac:spMk id="8" creationId="{50EFEA68-A109-BCE2-759A-3DAD01068A12}"/>
          </ac:spMkLst>
        </pc:spChg>
      </pc:sldChg>
      <pc:sldChg chg="del">
        <pc:chgData name="Chun Wai Henry Pang (PHY)" userId="2786e5ee-d217-49f6-ba76-e16cff8d7dd7" providerId="ADAL" clId="{ED8594E4-1BBD-3244-AFC0-E2B5ED04A90E}" dt="2023-08-11T05:22:14.697" v="661" actId="2696"/>
        <pc:sldMkLst>
          <pc:docMk/>
          <pc:sldMk cId="1665917234" sldId="278"/>
        </pc:sldMkLst>
      </pc:sldChg>
      <pc:sldChg chg="del">
        <pc:chgData name="Chun Wai Henry Pang (PHY)" userId="2786e5ee-d217-49f6-ba76-e16cff8d7dd7" providerId="ADAL" clId="{ED8594E4-1BBD-3244-AFC0-E2B5ED04A90E}" dt="2023-08-11T05:22:14.728" v="665" actId="2696"/>
        <pc:sldMkLst>
          <pc:docMk/>
          <pc:sldMk cId="2497833386" sldId="279"/>
        </pc:sldMkLst>
      </pc:sldChg>
      <pc:sldChg chg="del">
        <pc:chgData name="Chun Wai Henry Pang (PHY)" userId="2786e5ee-d217-49f6-ba76-e16cff8d7dd7" providerId="ADAL" clId="{ED8594E4-1BBD-3244-AFC0-E2B5ED04A90E}" dt="2023-08-11T05:22:14.718" v="664" actId="2696"/>
        <pc:sldMkLst>
          <pc:docMk/>
          <pc:sldMk cId="1480333685" sldId="280"/>
        </pc:sldMkLst>
      </pc:sldChg>
      <pc:sldChg chg="del">
        <pc:chgData name="Chun Wai Henry Pang (PHY)" userId="2786e5ee-d217-49f6-ba76-e16cff8d7dd7" providerId="ADAL" clId="{ED8594E4-1BBD-3244-AFC0-E2B5ED04A90E}" dt="2023-08-11T05:22:14.718" v="663" actId="2696"/>
        <pc:sldMkLst>
          <pc:docMk/>
          <pc:sldMk cId="2587794890" sldId="281"/>
        </pc:sldMkLst>
      </pc:sldChg>
      <pc:sldChg chg="del">
        <pc:chgData name="Chun Wai Henry Pang (PHY)" userId="2786e5ee-d217-49f6-ba76-e16cff8d7dd7" providerId="ADAL" clId="{ED8594E4-1BBD-3244-AFC0-E2B5ED04A90E}" dt="2023-08-11T05:22:14.717" v="662" actId="2696"/>
        <pc:sldMkLst>
          <pc:docMk/>
          <pc:sldMk cId="2273582221" sldId="282"/>
        </pc:sldMkLst>
      </pc:sldChg>
      <pc:sldChg chg="del">
        <pc:chgData name="Chun Wai Henry Pang (PHY)" userId="2786e5ee-d217-49f6-ba76-e16cff8d7dd7" providerId="ADAL" clId="{ED8594E4-1BBD-3244-AFC0-E2B5ED04A90E}" dt="2023-08-11T05:22:14.733" v="666" actId="2696"/>
        <pc:sldMkLst>
          <pc:docMk/>
          <pc:sldMk cId="3447980927" sldId="283"/>
        </pc:sldMkLst>
      </pc:sldChg>
      <pc:sldChg chg="addSp delSp modSp mod">
        <pc:chgData name="Chun Wai Henry Pang (PHY)" userId="2786e5ee-d217-49f6-ba76-e16cff8d7dd7" providerId="ADAL" clId="{ED8594E4-1BBD-3244-AFC0-E2B5ED04A90E}" dt="2023-08-11T05:25:50.406" v="765" actId="20577"/>
        <pc:sldMkLst>
          <pc:docMk/>
          <pc:sldMk cId="2683682627" sldId="284"/>
        </pc:sldMkLst>
        <pc:spChg chg="mod">
          <ac:chgData name="Chun Wai Henry Pang (PHY)" userId="2786e5ee-d217-49f6-ba76-e16cff8d7dd7" providerId="ADAL" clId="{ED8594E4-1BBD-3244-AFC0-E2B5ED04A90E}" dt="2023-08-11T05:24:12.349" v="710" actId="1076"/>
          <ac:spMkLst>
            <pc:docMk/>
            <pc:sldMk cId="2683682627" sldId="284"/>
            <ac:spMk id="3" creationId="{780F26A4-9576-0205-67FE-2931191322ED}"/>
          </ac:spMkLst>
        </pc:spChg>
        <pc:spChg chg="del">
          <ac:chgData name="Chun Wai Henry Pang (PHY)" userId="2786e5ee-d217-49f6-ba76-e16cff8d7dd7" providerId="ADAL" clId="{ED8594E4-1BBD-3244-AFC0-E2B5ED04A90E}" dt="2023-08-11T05:24:14.028" v="711" actId="478"/>
          <ac:spMkLst>
            <pc:docMk/>
            <pc:sldMk cId="2683682627" sldId="284"/>
            <ac:spMk id="6" creationId="{43DFC135-6B3C-32AB-0D5A-12FD39A5219C}"/>
          </ac:spMkLst>
        </pc:spChg>
        <pc:spChg chg="add mod">
          <ac:chgData name="Chun Wai Henry Pang (PHY)" userId="2786e5ee-d217-49f6-ba76-e16cff8d7dd7" providerId="ADAL" clId="{ED8594E4-1BBD-3244-AFC0-E2B5ED04A90E}" dt="2023-08-11T05:24:27.906" v="716" actId="20577"/>
          <ac:spMkLst>
            <pc:docMk/>
            <pc:sldMk cId="2683682627" sldId="284"/>
            <ac:spMk id="7" creationId="{BE19FD7C-741B-FF51-8B99-0E4BBBF16C8D}"/>
          </ac:spMkLst>
        </pc:spChg>
        <pc:spChg chg="add mod">
          <ac:chgData name="Chun Wai Henry Pang (PHY)" userId="2786e5ee-d217-49f6-ba76-e16cff8d7dd7" providerId="ADAL" clId="{ED8594E4-1BBD-3244-AFC0-E2B5ED04A90E}" dt="2023-08-11T05:24:56.052" v="721" actId="20577"/>
          <ac:spMkLst>
            <pc:docMk/>
            <pc:sldMk cId="2683682627" sldId="284"/>
            <ac:spMk id="8" creationId="{71B63FFD-68C6-32AB-3720-B60CEC7CB273}"/>
          </ac:spMkLst>
        </pc:spChg>
        <pc:spChg chg="add mod">
          <ac:chgData name="Chun Wai Henry Pang (PHY)" userId="2786e5ee-d217-49f6-ba76-e16cff8d7dd7" providerId="ADAL" clId="{ED8594E4-1BBD-3244-AFC0-E2B5ED04A90E}" dt="2023-08-11T05:25:20.506" v="756" actId="20577"/>
          <ac:spMkLst>
            <pc:docMk/>
            <pc:sldMk cId="2683682627" sldId="284"/>
            <ac:spMk id="9" creationId="{0BC4746E-CB78-0E53-3826-5A38663D24C5}"/>
          </ac:spMkLst>
        </pc:spChg>
        <pc:spChg chg="add mod">
          <ac:chgData name="Chun Wai Henry Pang (PHY)" userId="2786e5ee-d217-49f6-ba76-e16cff8d7dd7" providerId="ADAL" clId="{ED8594E4-1BBD-3244-AFC0-E2B5ED04A90E}" dt="2023-08-11T05:25:50.406" v="765" actId="20577"/>
          <ac:spMkLst>
            <pc:docMk/>
            <pc:sldMk cId="2683682627" sldId="284"/>
            <ac:spMk id="10" creationId="{17BE738D-36E1-F7F7-0B97-216C21E335CB}"/>
          </ac:spMkLst>
        </pc:spChg>
      </pc:sldChg>
      <pc:sldChg chg="del">
        <pc:chgData name="Chun Wai Henry Pang (PHY)" userId="2786e5ee-d217-49f6-ba76-e16cff8d7dd7" providerId="ADAL" clId="{ED8594E4-1BBD-3244-AFC0-E2B5ED04A90E}" dt="2023-08-11T05:30:16.958" v="768" actId="2696"/>
        <pc:sldMkLst>
          <pc:docMk/>
          <pc:sldMk cId="2785281983" sldId="285"/>
        </pc:sldMkLst>
      </pc:sldChg>
      <pc:sldChg chg="add">
        <pc:chgData name="Chun Wai Henry Pang (PHY)" userId="2786e5ee-d217-49f6-ba76-e16cff8d7dd7" providerId="ADAL" clId="{ED8594E4-1BBD-3244-AFC0-E2B5ED04A90E}" dt="2023-08-11T04:54:14.730" v="441"/>
        <pc:sldMkLst>
          <pc:docMk/>
          <pc:sldMk cId="2839031723" sldId="288"/>
        </pc:sldMkLst>
      </pc:sldChg>
      <pc:sldChg chg="add">
        <pc:chgData name="Chun Wai Henry Pang (PHY)" userId="2786e5ee-d217-49f6-ba76-e16cff8d7dd7" providerId="ADAL" clId="{ED8594E4-1BBD-3244-AFC0-E2B5ED04A90E}" dt="2023-08-11T04:54:14.730" v="441"/>
        <pc:sldMkLst>
          <pc:docMk/>
          <pc:sldMk cId="1202675229" sldId="291"/>
        </pc:sldMkLst>
      </pc:sldChg>
      <pc:sldChg chg="add">
        <pc:chgData name="Chun Wai Henry Pang (PHY)" userId="2786e5ee-d217-49f6-ba76-e16cff8d7dd7" providerId="ADAL" clId="{ED8594E4-1BBD-3244-AFC0-E2B5ED04A90E}" dt="2023-08-11T04:54:14.730" v="441"/>
        <pc:sldMkLst>
          <pc:docMk/>
          <pc:sldMk cId="3524719687" sldId="292"/>
        </pc:sldMkLst>
      </pc:sldChg>
      <pc:sldChg chg="modSp mod">
        <pc:chgData name="Chun Wai Henry Pang (PHY)" userId="2786e5ee-d217-49f6-ba76-e16cff8d7dd7" providerId="ADAL" clId="{ED8594E4-1BBD-3244-AFC0-E2B5ED04A90E}" dt="2023-08-11T05:41:57.212" v="1215" actId="20577"/>
        <pc:sldMkLst>
          <pc:docMk/>
          <pc:sldMk cId="3694927863" sldId="296"/>
        </pc:sldMkLst>
        <pc:spChg chg="mod">
          <ac:chgData name="Chun Wai Henry Pang (PHY)" userId="2786e5ee-d217-49f6-ba76-e16cff8d7dd7" providerId="ADAL" clId="{ED8594E4-1BBD-3244-AFC0-E2B5ED04A90E}" dt="2023-08-11T05:39:15.235" v="943"/>
          <ac:spMkLst>
            <pc:docMk/>
            <pc:sldMk cId="3694927863" sldId="29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ED8594E4-1BBD-3244-AFC0-E2B5ED04A90E}" dt="2023-08-11T05:40:45.347" v="1061" actId="20577"/>
          <ac:spMkLst>
            <pc:docMk/>
            <pc:sldMk cId="3694927863" sldId="296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ED8594E4-1BBD-3244-AFC0-E2B5ED04A90E}" dt="2023-08-11T05:41:09.996" v="1066" actId="14100"/>
          <ac:spMkLst>
            <pc:docMk/>
            <pc:sldMk cId="3694927863" sldId="296"/>
            <ac:spMk id="8" creationId="{0DAA3A90-5CB6-66BC-0D2E-11A095338927}"/>
          </ac:spMkLst>
        </pc:spChg>
        <pc:spChg chg="mod">
          <ac:chgData name="Chun Wai Henry Pang (PHY)" userId="2786e5ee-d217-49f6-ba76-e16cff8d7dd7" providerId="ADAL" clId="{ED8594E4-1BBD-3244-AFC0-E2B5ED04A90E}" dt="2023-08-11T05:41:57.212" v="1215" actId="20577"/>
          <ac:spMkLst>
            <pc:docMk/>
            <pc:sldMk cId="3694927863" sldId="296"/>
            <ac:spMk id="9" creationId="{89DC5738-5B72-8E1C-8F1B-36064536705F}"/>
          </ac:spMkLst>
        </pc:spChg>
        <pc:spChg chg="mod">
          <ac:chgData name="Chun Wai Henry Pang (PHY)" userId="2786e5ee-d217-49f6-ba76-e16cff8d7dd7" providerId="ADAL" clId="{ED8594E4-1BBD-3244-AFC0-E2B5ED04A90E}" dt="2023-08-11T05:39:00.230" v="942" actId="1076"/>
          <ac:spMkLst>
            <pc:docMk/>
            <pc:sldMk cId="3694927863" sldId="296"/>
            <ac:spMk id="10" creationId="{56FA09DB-C8F5-5AE4-7E64-BF48291CD4D8}"/>
          </ac:spMkLst>
        </pc:spChg>
      </pc:sldChg>
      <pc:sldChg chg="add">
        <pc:chgData name="Chun Wai Henry Pang (PHY)" userId="2786e5ee-d217-49f6-ba76-e16cff8d7dd7" providerId="ADAL" clId="{ED8594E4-1BBD-3244-AFC0-E2B5ED04A90E}" dt="2023-08-11T04:19:20.676" v="216"/>
        <pc:sldMkLst>
          <pc:docMk/>
          <pc:sldMk cId="663491519" sldId="298"/>
        </pc:sldMkLst>
      </pc:sldChg>
      <pc:sldChg chg="add">
        <pc:chgData name="Chun Wai Henry Pang (PHY)" userId="2786e5ee-d217-49f6-ba76-e16cff8d7dd7" providerId="ADAL" clId="{ED8594E4-1BBD-3244-AFC0-E2B5ED04A90E}" dt="2023-08-11T04:19:20.676" v="216"/>
        <pc:sldMkLst>
          <pc:docMk/>
          <pc:sldMk cId="1605759592" sldId="299"/>
        </pc:sldMkLst>
      </pc:sldChg>
      <pc:sldChg chg="modSp add mod ord">
        <pc:chgData name="Chun Wai Henry Pang (PHY)" userId="2786e5ee-d217-49f6-ba76-e16cff8d7dd7" providerId="ADAL" clId="{ED8594E4-1BBD-3244-AFC0-E2B5ED04A90E}" dt="2023-08-11T05:34:54.275" v="876" actId="20577"/>
        <pc:sldMkLst>
          <pc:docMk/>
          <pc:sldMk cId="2432975509" sldId="302"/>
        </pc:sldMkLst>
        <pc:spChg chg="mod">
          <ac:chgData name="Chun Wai Henry Pang (PHY)" userId="2786e5ee-d217-49f6-ba76-e16cff8d7dd7" providerId="ADAL" clId="{ED8594E4-1BBD-3244-AFC0-E2B5ED04A90E}" dt="2023-08-11T05:33:14.923" v="794" actId="27636"/>
          <ac:spMkLst>
            <pc:docMk/>
            <pc:sldMk cId="2432975509" sldId="302"/>
            <ac:spMk id="2" creationId="{86947133-7BA3-12A3-6716-CBFEC1C6967A}"/>
          </ac:spMkLst>
        </pc:spChg>
        <pc:spChg chg="mod">
          <ac:chgData name="Chun Wai Henry Pang (PHY)" userId="2786e5ee-d217-49f6-ba76-e16cff8d7dd7" providerId="ADAL" clId="{ED8594E4-1BBD-3244-AFC0-E2B5ED04A90E}" dt="2023-08-11T05:34:54.275" v="876" actId="20577"/>
          <ac:spMkLst>
            <pc:docMk/>
            <pc:sldMk cId="2432975509" sldId="302"/>
            <ac:spMk id="6" creationId="{FA483990-6B51-B374-FC17-6F101A9E54DB}"/>
          </ac:spMkLst>
        </pc:spChg>
      </pc:sldChg>
      <pc:sldChg chg="del">
        <pc:chgData name="Chun Wai Henry Pang (PHY)" userId="2786e5ee-d217-49f6-ba76-e16cff8d7dd7" providerId="ADAL" clId="{ED8594E4-1BBD-3244-AFC0-E2B5ED04A90E}" dt="2023-08-11T05:30:16.972" v="770" actId="2696"/>
        <pc:sldMkLst>
          <pc:docMk/>
          <pc:sldMk cId="2882073294" sldId="303"/>
        </pc:sldMkLst>
      </pc:sldChg>
      <pc:sldChg chg="del">
        <pc:chgData name="Chun Wai Henry Pang (PHY)" userId="2786e5ee-d217-49f6-ba76-e16cff8d7dd7" providerId="ADAL" clId="{ED8594E4-1BBD-3244-AFC0-E2B5ED04A90E}" dt="2023-08-11T05:30:16.983" v="772" actId="2696"/>
        <pc:sldMkLst>
          <pc:docMk/>
          <pc:sldMk cId="3909599274" sldId="304"/>
        </pc:sldMkLst>
      </pc:sldChg>
      <pc:sldChg chg="del">
        <pc:chgData name="Chun Wai Henry Pang (PHY)" userId="2786e5ee-d217-49f6-ba76-e16cff8d7dd7" providerId="ADAL" clId="{ED8594E4-1BBD-3244-AFC0-E2B5ED04A90E}" dt="2023-08-11T05:30:16.960" v="769" actId="2696"/>
        <pc:sldMkLst>
          <pc:docMk/>
          <pc:sldMk cId="257378022" sldId="305"/>
        </pc:sldMkLst>
      </pc:sldChg>
      <pc:sldChg chg="del">
        <pc:chgData name="Chun Wai Henry Pang (PHY)" userId="2786e5ee-d217-49f6-ba76-e16cff8d7dd7" providerId="ADAL" clId="{ED8594E4-1BBD-3244-AFC0-E2B5ED04A90E}" dt="2023-08-11T05:30:16.974" v="771" actId="2696"/>
        <pc:sldMkLst>
          <pc:docMk/>
          <pc:sldMk cId="1909907254" sldId="306"/>
        </pc:sldMkLst>
      </pc:sldChg>
      <pc:sldChg chg="addSp modSp mod">
        <pc:chgData name="Chun Wai Henry Pang (PHY)" userId="2786e5ee-d217-49f6-ba76-e16cff8d7dd7" providerId="ADAL" clId="{ED8594E4-1BBD-3244-AFC0-E2B5ED04A90E}" dt="2023-08-11T05:38:02.787" v="938" actId="1076"/>
        <pc:sldMkLst>
          <pc:docMk/>
          <pc:sldMk cId="1644516699" sldId="307"/>
        </pc:sldMkLst>
        <pc:spChg chg="mod">
          <ac:chgData name="Chun Wai Henry Pang (PHY)" userId="2786e5ee-d217-49f6-ba76-e16cff8d7dd7" providerId="ADAL" clId="{ED8594E4-1BBD-3244-AFC0-E2B5ED04A90E}" dt="2023-08-11T05:38:02.787" v="938" actId="1076"/>
          <ac:spMkLst>
            <pc:docMk/>
            <pc:sldMk cId="1644516699" sldId="307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ED8594E4-1BBD-3244-AFC0-E2B5ED04A90E}" dt="2023-08-11T05:38:02.787" v="938" actId="1076"/>
          <ac:spMkLst>
            <pc:docMk/>
            <pc:sldMk cId="1644516699" sldId="307"/>
            <ac:spMk id="6" creationId="{43DFC135-6B3C-32AB-0D5A-12FD39A5219C}"/>
          </ac:spMkLst>
        </pc:spChg>
        <pc:spChg chg="add mod">
          <ac:chgData name="Chun Wai Henry Pang (PHY)" userId="2786e5ee-d217-49f6-ba76-e16cff8d7dd7" providerId="ADAL" clId="{ED8594E4-1BBD-3244-AFC0-E2B5ED04A90E}" dt="2023-08-11T05:38:02.787" v="938" actId="1076"/>
          <ac:spMkLst>
            <pc:docMk/>
            <pc:sldMk cId="1644516699" sldId="307"/>
            <ac:spMk id="7" creationId="{4DF106F7-3A90-A6DB-AECB-8CEA8B480A6C}"/>
          </ac:spMkLst>
        </pc:spChg>
      </pc:sldChg>
      <pc:sldChg chg="addSp delSp modSp add mod">
        <pc:chgData name="Chun Wai Henry Pang (PHY)" userId="2786e5ee-d217-49f6-ba76-e16cff8d7dd7" providerId="ADAL" clId="{ED8594E4-1BBD-3244-AFC0-E2B5ED04A90E}" dt="2023-08-11T04:23:14.775" v="253" actId="14100"/>
        <pc:sldMkLst>
          <pc:docMk/>
          <pc:sldMk cId="2382015069" sldId="308"/>
        </pc:sldMkLst>
        <pc:spChg chg="mod">
          <ac:chgData name="Chun Wai Henry Pang (PHY)" userId="2786e5ee-d217-49f6-ba76-e16cff8d7dd7" providerId="ADAL" clId="{ED8594E4-1BBD-3244-AFC0-E2B5ED04A90E}" dt="2023-08-11T04:23:14.775" v="253" actId="14100"/>
          <ac:spMkLst>
            <pc:docMk/>
            <pc:sldMk cId="2382015069" sldId="308"/>
            <ac:spMk id="11" creationId="{B132456D-1FB9-4B40-87F6-15F1C90967FC}"/>
          </ac:spMkLst>
        </pc:spChg>
        <pc:spChg chg="mod">
          <ac:chgData name="Chun Wai Henry Pang (PHY)" userId="2786e5ee-d217-49f6-ba76-e16cff8d7dd7" providerId="ADAL" clId="{ED8594E4-1BBD-3244-AFC0-E2B5ED04A90E}" dt="2023-08-11T04:22:57.453" v="248" actId="1076"/>
          <ac:spMkLst>
            <pc:docMk/>
            <pc:sldMk cId="2382015069" sldId="308"/>
            <ac:spMk id="13" creationId="{2D31292A-8D81-7E81-9D25-01D6C078C88D}"/>
          </ac:spMkLst>
        </pc:spChg>
        <pc:spChg chg="mod">
          <ac:chgData name="Chun Wai Henry Pang (PHY)" userId="2786e5ee-d217-49f6-ba76-e16cff8d7dd7" providerId="ADAL" clId="{ED8594E4-1BBD-3244-AFC0-E2B5ED04A90E}" dt="2023-08-11T04:22:59.301" v="249" actId="1076"/>
          <ac:spMkLst>
            <pc:docMk/>
            <pc:sldMk cId="2382015069" sldId="308"/>
            <ac:spMk id="15" creationId="{72ADBC5A-B702-ADFB-0076-7821BA9CA606}"/>
          </ac:spMkLst>
        </pc:spChg>
        <pc:picChg chg="add mod modCrop">
          <ac:chgData name="Chun Wai Henry Pang (PHY)" userId="2786e5ee-d217-49f6-ba76-e16cff8d7dd7" providerId="ADAL" clId="{ED8594E4-1BBD-3244-AFC0-E2B5ED04A90E}" dt="2023-08-11T04:21:51.396" v="235" actId="1076"/>
          <ac:picMkLst>
            <pc:docMk/>
            <pc:sldMk cId="2382015069" sldId="308"/>
            <ac:picMk id="3" creationId="{DC87547C-AEE1-F312-ADCD-6367D70C6F34}"/>
          </ac:picMkLst>
        </pc:picChg>
        <pc:picChg chg="mod">
          <ac:chgData name="Chun Wai Henry Pang (PHY)" userId="2786e5ee-d217-49f6-ba76-e16cff8d7dd7" providerId="ADAL" clId="{ED8594E4-1BBD-3244-AFC0-E2B5ED04A90E}" dt="2023-08-11T04:21:57.970" v="237" actId="1076"/>
          <ac:picMkLst>
            <pc:docMk/>
            <pc:sldMk cId="2382015069" sldId="308"/>
            <ac:picMk id="8" creationId="{FFF139A3-3A08-B8FD-7E87-1A3DC434DD39}"/>
          </ac:picMkLst>
        </pc:picChg>
        <pc:picChg chg="mod">
          <ac:chgData name="Chun Wai Henry Pang (PHY)" userId="2786e5ee-d217-49f6-ba76-e16cff8d7dd7" providerId="ADAL" clId="{ED8594E4-1BBD-3244-AFC0-E2B5ED04A90E}" dt="2023-08-11T04:22:34.860" v="244" actId="196"/>
          <ac:picMkLst>
            <pc:docMk/>
            <pc:sldMk cId="2382015069" sldId="308"/>
            <ac:picMk id="14" creationId="{49C72C4C-6CDA-94AC-B39D-91A297BA818B}"/>
          </ac:picMkLst>
        </pc:picChg>
        <pc:picChg chg="del">
          <ac:chgData name="Chun Wai Henry Pang (PHY)" userId="2786e5ee-d217-49f6-ba76-e16cff8d7dd7" providerId="ADAL" clId="{ED8594E4-1BBD-3244-AFC0-E2B5ED04A90E}" dt="2023-08-11T04:20:33.906" v="220" actId="478"/>
          <ac:picMkLst>
            <pc:docMk/>
            <pc:sldMk cId="2382015069" sldId="308"/>
            <ac:picMk id="19" creationId="{CD7DE514-D996-EF6F-D4AD-673482105EDE}"/>
          </ac:picMkLst>
        </pc:picChg>
      </pc:sldChg>
      <pc:sldChg chg="add">
        <pc:chgData name="Chun Wai Henry Pang (PHY)" userId="2786e5ee-d217-49f6-ba76-e16cff8d7dd7" providerId="ADAL" clId="{ED8594E4-1BBD-3244-AFC0-E2B5ED04A90E}" dt="2023-08-11T04:19:20.676" v="216"/>
        <pc:sldMkLst>
          <pc:docMk/>
          <pc:sldMk cId="2400705080" sldId="309"/>
        </pc:sldMkLst>
      </pc:sldChg>
      <pc:sldChg chg="delSp modSp add mod">
        <pc:chgData name="Chun Wai Henry Pang (PHY)" userId="2786e5ee-d217-49f6-ba76-e16cff8d7dd7" providerId="ADAL" clId="{ED8594E4-1BBD-3244-AFC0-E2B5ED04A90E}" dt="2023-08-11T06:46:39.816" v="1218" actId="14100"/>
        <pc:sldMkLst>
          <pc:docMk/>
          <pc:sldMk cId="4008043601" sldId="310"/>
        </pc:sldMkLst>
        <pc:spChg chg="mod">
          <ac:chgData name="Chun Wai Henry Pang (PHY)" userId="2786e5ee-d217-49f6-ba76-e16cff8d7dd7" providerId="ADAL" clId="{ED8594E4-1BBD-3244-AFC0-E2B5ED04A90E}" dt="2023-08-11T06:46:39.816" v="1218" actId="14100"/>
          <ac:spMkLst>
            <pc:docMk/>
            <pc:sldMk cId="4008043601" sldId="310"/>
            <ac:spMk id="17" creationId="{8E8EA1EC-6A31-85F8-C47C-59C34B66FC1F}"/>
          </ac:spMkLst>
        </pc:spChg>
        <pc:spChg chg="del">
          <ac:chgData name="Chun Wai Henry Pang (PHY)" userId="2786e5ee-d217-49f6-ba76-e16cff8d7dd7" providerId="ADAL" clId="{ED8594E4-1BBD-3244-AFC0-E2B5ED04A90E}" dt="2023-08-11T04:19:34.664" v="219" actId="478"/>
          <ac:spMkLst>
            <pc:docMk/>
            <pc:sldMk cId="4008043601" sldId="310"/>
            <ac:spMk id="21" creationId="{8C6BF20F-E6F9-8CC7-DCF4-006FA9A78024}"/>
          </ac:spMkLst>
        </pc:spChg>
      </pc:sldChg>
      <pc:sldChg chg="add">
        <pc:chgData name="Chun Wai Henry Pang (PHY)" userId="2786e5ee-d217-49f6-ba76-e16cff8d7dd7" providerId="ADAL" clId="{ED8594E4-1BBD-3244-AFC0-E2B5ED04A90E}" dt="2023-08-11T04:54:14.730" v="441"/>
        <pc:sldMkLst>
          <pc:docMk/>
          <pc:sldMk cId="604632852" sldId="311"/>
        </pc:sldMkLst>
      </pc:sldChg>
      <pc:sldChg chg="add">
        <pc:chgData name="Chun Wai Henry Pang (PHY)" userId="2786e5ee-d217-49f6-ba76-e16cff8d7dd7" providerId="ADAL" clId="{ED8594E4-1BBD-3244-AFC0-E2B5ED04A90E}" dt="2023-08-11T04:54:14.730" v="441"/>
        <pc:sldMkLst>
          <pc:docMk/>
          <pc:sldMk cId="432675553" sldId="312"/>
        </pc:sldMkLst>
      </pc:sldChg>
      <pc:sldChg chg="modSp add mod">
        <pc:chgData name="Chun Wai Henry Pang (PHY)" userId="2786e5ee-d217-49f6-ba76-e16cff8d7dd7" providerId="ADAL" clId="{ED8594E4-1BBD-3244-AFC0-E2B5ED04A90E}" dt="2023-08-11T04:55:39.780" v="478" actId="20577"/>
        <pc:sldMkLst>
          <pc:docMk/>
          <pc:sldMk cId="1139025198" sldId="313"/>
        </pc:sldMkLst>
        <pc:spChg chg="mod">
          <ac:chgData name="Chun Wai Henry Pang (PHY)" userId="2786e5ee-d217-49f6-ba76-e16cff8d7dd7" providerId="ADAL" clId="{ED8594E4-1BBD-3244-AFC0-E2B5ED04A90E}" dt="2023-08-11T04:55:39.780" v="478" actId="20577"/>
          <ac:spMkLst>
            <pc:docMk/>
            <pc:sldMk cId="1139025198" sldId="313"/>
            <ac:spMk id="2" creationId="{E261C213-AC79-4AE7-C6F5-4E29A540ADBE}"/>
          </ac:spMkLst>
        </pc:spChg>
      </pc:sldChg>
      <pc:sldChg chg="modSp add">
        <pc:chgData name="Chun Wai Henry Pang (PHY)" userId="2786e5ee-d217-49f6-ba76-e16cff8d7dd7" providerId="ADAL" clId="{ED8594E4-1BBD-3244-AFC0-E2B5ED04A90E}" dt="2023-08-11T05:19:56.614" v="646" actId="2711"/>
        <pc:sldMkLst>
          <pc:docMk/>
          <pc:sldMk cId="3056251111" sldId="314"/>
        </pc:sldMkLst>
        <pc:graphicFrameChg chg="mod">
          <ac:chgData name="Chun Wai Henry Pang (PHY)" userId="2786e5ee-d217-49f6-ba76-e16cff8d7dd7" providerId="ADAL" clId="{ED8594E4-1BBD-3244-AFC0-E2B5ED04A90E}" dt="2023-08-11T05:19:36.236" v="640" actId="2711"/>
          <ac:graphicFrameMkLst>
            <pc:docMk/>
            <pc:sldMk cId="3056251111" sldId="314"/>
            <ac:graphicFrameMk id="5" creationId="{873B78FB-69EF-2A9D-8058-0F382DE685B7}"/>
          </ac:graphicFrameMkLst>
        </pc:graphicFrameChg>
        <pc:graphicFrameChg chg="mod">
          <ac:chgData name="Chun Wai Henry Pang (PHY)" userId="2786e5ee-d217-49f6-ba76-e16cff8d7dd7" providerId="ADAL" clId="{ED8594E4-1BBD-3244-AFC0-E2B5ED04A90E}" dt="2023-08-11T05:19:56.614" v="646" actId="2711"/>
          <ac:graphicFrameMkLst>
            <pc:docMk/>
            <pc:sldMk cId="3056251111" sldId="314"/>
            <ac:graphicFrameMk id="7" creationId="{C0B8AD93-4FF9-FFFC-BCB7-4513DFEB9484}"/>
          </ac:graphicFrameMkLst>
        </pc:graphicFrameChg>
      </pc:sldChg>
      <pc:sldChg chg="modSp add mod">
        <pc:chgData name="Chun Wai Henry Pang (PHY)" userId="2786e5ee-d217-49f6-ba76-e16cff8d7dd7" providerId="ADAL" clId="{ED8594E4-1BBD-3244-AFC0-E2B5ED04A90E}" dt="2023-08-11T05:11:38.920" v="564" actId="20577"/>
        <pc:sldMkLst>
          <pc:docMk/>
          <pc:sldMk cId="4110421805" sldId="315"/>
        </pc:sldMkLst>
        <pc:spChg chg="mod">
          <ac:chgData name="Chun Wai Henry Pang (PHY)" userId="2786e5ee-d217-49f6-ba76-e16cff8d7dd7" providerId="ADAL" clId="{ED8594E4-1BBD-3244-AFC0-E2B5ED04A90E}" dt="2023-08-11T05:11:38.920" v="564" actId="20577"/>
          <ac:spMkLst>
            <pc:docMk/>
            <pc:sldMk cId="4110421805" sldId="315"/>
            <ac:spMk id="2" creationId="{08B8F29F-31FF-17E7-1D22-C56597912418}"/>
          </ac:spMkLst>
        </pc:spChg>
      </pc:sldChg>
      <pc:sldChg chg="modSp add mod">
        <pc:chgData name="Chun Wai Henry Pang (PHY)" userId="2786e5ee-d217-49f6-ba76-e16cff8d7dd7" providerId="ADAL" clId="{ED8594E4-1BBD-3244-AFC0-E2B5ED04A90E}" dt="2023-08-11T05:18:35.209" v="634" actId="20577"/>
        <pc:sldMkLst>
          <pc:docMk/>
          <pc:sldMk cId="1478137678" sldId="316"/>
        </pc:sldMkLst>
        <pc:spChg chg="mod">
          <ac:chgData name="Chun Wai Henry Pang (PHY)" userId="2786e5ee-d217-49f6-ba76-e16cff8d7dd7" providerId="ADAL" clId="{ED8594E4-1BBD-3244-AFC0-E2B5ED04A90E}" dt="2023-08-11T05:18:35.209" v="634" actId="20577"/>
          <ac:spMkLst>
            <pc:docMk/>
            <pc:sldMk cId="1478137678" sldId="316"/>
            <ac:spMk id="3" creationId="{05A76C8B-EA50-049F-B975-91DD8F827DEA}"/>
          </ac:spMkLst>
        </pc:spChg>
      </pc:sldChg>
      <pc:sldChg chg="modSp add mod">
        <pc:chgData name="Chun Wai Henry Pang (PHY)" userId="2786e5ee-d217-49f6-ba76-e16cff8d7dd7" providerId="ADAL" clId="{ED8594E4-1BBD-3244-AFC0-E2B5ED04A90E}" dt="2023-08-11T05:21:17.857" v="660" actId="2711"/>
        <pc:sldMkLst>
          <pc:docMk/>
          <pc:sldMk cId="1064207751" sldId="317"/>
        </pc:sldMkLst>
        <pc:graphicFrameChg chg="mod">
          <ac:chgData name="Chun Wai Henry Pang (PHY)" userId="2786e5ee-d217-49f6-ba76-e16cff8d7dd7" providerId="ADAL" clId="{ED8594E4-1BBD-3244-AFC0-E2B5ED04A90E}" dt="2023-08-11T05:21:17.857" v="660" actId="2711"/>
          <ac:graphicFrameMkLst>
            <pc:docMk/>
            <pc:sldMk cId="1064207751" sldId="317"/>
            <ac:graphicFrameMk id="8" creationId="{755A072E-AA4C-AE68-172A-4E507EAD5B47}"/>
          </ac:graphicFrameMkLst>
        </pc:graphicFrameChg>
        <pc:graphicFrameChg chg="mod">
          <ac:chgData name="Chun Wai Henry Pang (PHY)" userId="2786e5ee-d217-49f6-ba76-e16cff8d7dd7" providerId="ADAL" clId="{ED8594E4-1BBD-3244-AFC0-E2B5ED04A90E}" dt="2023-08-11T05:20:48.566" v="653" actId="14100"/>
          <ac:graphicFrameMkLst>
            <pc:docMk/>
            <pc:sldMk cId="1064207751" sldId="317"/>
            <ac:graphicFrameMk id="11" creationId="{73B7104B-B0D0-F20D-D172-9A1CADDE1054}"/>
          </ac:graphicFrameMkLst>
        </pc:graphicFrameChg>
      </pc:sldChg>
      <pc:sldChg chg="add">
        <pc:chgData name="Chun Wai Henry Pang (PHY)" userId="2786e5ee-d217-49f6-ba76-e16cff8d7dd7" providerId="ADAL" clId="{ED8594E4-1BBD-3244-AFC0-E2B5ED04A90E}" dt="2023-08-11T05:18:01.119" v="631"/>
        <pc:sldMkLst>
          <pc:docMk/>
          <pc:sldMk cId="2385601563" sldId="318"/>
        </pc:sldMkLst>
      </pc:sldChg>
      <pc:sldChg chg="add">
        <pc:chgData name="Chun Wai Henry Pang (PHY)" userId="2786e5ee-d217-49f6-ba76-e16cff8d7dd7" providerId="ADAL" clId="{ED8594E4-1BBD-3244-AFC0-E2B5ED04A90E}" dt="2023-08-11T05:18:01.119" v="631"/>
        <pc:sldMkLst>
          <pc:docMk/>
          <pc:sldMk cId="3052175565" sldId="319"/>
        </pc:sldMkLst>
      </pc:sldChg>
      <pc:sldChg chg="modSp add mod">
        <pc:chgData name="Chun Wai Henry Pang (PHY)" userId="2786e5ee-d217-49f6-ba76-e16cff8d7dd7" providerId="ADAL" clId="{ED8594E4-1BBD-3244-AFC0-E2B5ED04A90E}" dt="2023-08-11T05:34:34.542" v="872" actId="20577"/>
        <pc:sldMkLst>
          <pc:docMk/>
          <pc:sldMk cId="1100544312" sldId="320"/>
        </pc:sldMkLst>
        <pc:spChg chg="mod">
          <ac:chgData name="Chun Wai Henry Pang (PHY)" userId="2786e5ee-d217-49f6-ba76-e16cff8d7dd7" providerId="ADAL" clId="{ED8594E4-1BBD-3244-AFC0-E2B5ED04A90E}" dt="2023-08-11T05:31:48.368" v="790" actId="20577"/>
          <ac:spMkLst>
            <pc:docMk/>
            <pc:sldMk cId="1100544312" sldId="320"/>
            <ac:spMk id="2" creationId="{8FCAD36B-D8D3-9947-1B8E-6FED621F5D2B}"/>
          </ac:spMkLst>
        </pc:spChg>
        <pc:spChg chg="mod">
          <ac:chgData name="Chun Wai Henry Pang (PHY)" userId="2786e5ee-d217-49f6-ba76-e16cff8d7dd7" providerId="ADAL" clId="{ED8594E4-1BBD-3244-AFC0-E2B5ED04A90E}" dt="2023-08-11T05:34:34.542" v="872" actId="20577"/>
          <ac:spMkLst>
            <pc:docMk/>
            <pc:sldMk cId="1100544312" sldId="320"/>
            <ac:spMk id="16" creationId="{C9B445C7-C5B6-93B6-C976-E8CBBF50E575}"/>
          </ac:spMkLst>
        </pc:spChg>
        <pc:spChg chg="mod">
          <ac:chgData name="Chun Wai Henry Pang (PHY)" userId="2786e5ee-d217-49f6-ba76-e16cff8d7dd7" providerId="ADAL" clId="{ED8594E4-1BBD-3244-AFC0-E2B5ED04A90E}" dt="2023-08-11T05:33:52.701" v="798" actId="14100"/>
          <ac:spMkLst>
            <pc:docMk/>
            <pc:sldMk cId="1100544312" sldId="320"/>
            <ac:spMk id="25" creationId="{88B4F516-8BCF-DB47-87F3-1BAE73702911}"/>
          </ac:spMkLst>
        </pc:spChg>
        <pc:spChg chg="mod">
          <ac:chgData name="Chun Wai Henry Pang (PHY)" userId="2786e5ee-d217-49f6-ba76-e16cff8d7dd7" providerId="ADAL" clId="{ED8594E4-1BBD-3244-AFC0-E2B5ED04A90E}" dt="2023-08-11T05:33:42.218" v="796" actId="14100"/>
          <ac:spMkLst>
            <pc:docMk/>
            <pc:sldMk cId="1100544312" sldId="320"/>
            <ac:spMk id="27" creationId="{2675C581-9B59-90A6-83C6-543ECBCBEB50}"/>
          </ac:spMkLst>
        </pc:spChg>
        <pc:picChg chg="mod">
          <ac:chgData name="Chun Wai Henry Pang (PHY)" userId="2786e5ee-d217-49f6-ba76-e16cff8d7dd7" providerId="ADAL" clId="{ED8594E4-1BBD-3244-AFC0-E2B5ED04A90E}" dt="2023-08-11T05:33:59.131" v="800" actId="1076"/>
          <ac:picMkLst>
            <pc:docMk/>
            <pc:sldMk cId="1100544312" sldId="320"/>
            <ac:picMk id="15" creationId="{ECC4CEC7-3795-7865-375F-874692E8A3C8}"/>
          </ac:picMkLst>
        </pc:picChg>
      </pc:sldChg>
      <pc:sldChg chg="addSp delSp modSp add mod">
        <pc:chgData name="Chun Wai Henry Pang (PHY)" userId="2786e5ee-d217-49f6-ba76-e16cff8d7dd7" providerId="ADAL" clId="{ED8594E4-1BBD-3244-AFC0-E2B5ED04A90E}" dt="2023-08-11T05:37:01.926" v="925" actId="27636"/>
        <pc:sldMkLst>
          <pc:docMk/>
          <pc:sldMk cId="2727149241" sldId="321"/>
        </pc:sldMkLst>
        <pc:spChg chg="mod">
          <ac:chgData name="Chun Wai Henry Pang (PHY)" userId="2786e5ee-d217-49f6-ba76-e16cff8d7dd7" providerId="ADAL" clId="{ED8594E4-1BBD-3244-AFC0-E2B5ED04A90E}" dt="2023-08-11T05:37:01.926" v="925" actId="27636"/>
          <ac:spMkLst>
            <pc:docMk/>
            <pc:sldMk cId="2727149241" sldId="321"/>
            <ac:spMk id="2" creationId="{86947133-7BA3-12A3-6716-CBFEC1C6967A}"/>
          </ac:spMkLst>
        </pc:spChg>
        <pc:spChg chg="add mod">
          <ac:chgData name="Chun Wai Henry Pang (PHY)" userId="2786e5ee-d217-49f6-ba76-e16cff8d7dd7" providerId="ADAL" clId="{ED8594E4-1BBD-3244-AFC0-E2B5ED04A90E}" dt="2023-08-11T05:36:43.908" v="920" actId="403"/>
          <ac:spMkLst>
            <pc:docMk/>
            <pc:sldMk cId="2727149241" sldId="321"/>
            <ac:spMk id="4" creationId="{C3C2F6D2-5409-F288-148E-B4B14035FE9E}"/>
          </ac:spMkLst>
        </pc:spChg>
        <pc:spChg chg="mod">
          <ac:chgData name="Chun Wai Henry Pang (PHY)" userId="2786e5ee-d217-49f6-ba76-e16cff8d7dd7" providerId="ADAL" clId="{ED8594E4-1BBD-3244-AFC0-E2B5ED04A90E}" dt="2023-08-11T05:36:31.679" v="915" actId="14100"/>
          <ac:spMkLst>
            <pc:docMk/>
            <pc:sldMk cId="2727149241" sldId="321"/>
            <ac:spMk id="6" creationId="{FA483990-6B51-B374-FC17-6F101A9E54DB}"/>
          </ac:spMkLst>
        </pc:spChg>
        <pc:spChg chg="del">
          <ac:chgData name="Chun Wai Henry Pang (PHY)" userId="2786e5ee-d217-49f6-ba76-e16cff8d7dd7" providerId="ADAL" clId="{ED8594E4-1BBD-3244-AFC0-E2B5ED04A90E}" dt="2023-08-11T05:35:07.508" v="879" actId="478"/>
          <ac:spMkLst>
            <pc:docMk/>
            <pc:sldMk cId="2727149241" sldId="321"/>
            <ac:spMk id="8" creationId="{625F011B-FAAD-ADBB-CAA4-04E12AE39E91}"/>
          </ac:spMkLst>
        </pc:spChg>
        <pc:picChg chg="mod">
          <ac:chgData name="Chun Wai Henry Pang (PHY)" userId="2786e5ee-d217-49f6-ba76-e16cff8d7dd7" providerId="ADAL" clId="{ED8594E4-1BBD-3244-AFC0-E2B5ED04A90E}" dt="2023-08-11T05:36:33.529" v="916" actId="1076"/>
          <ac:picMkLst>
            <pc:docMk/>
            <pc:sldMk cId="2727149241" sldId="321"/>
            <ac:picMk id="3" creationId="{A9ECE08C-0319-B93A-6DDD-406D7D308A8D}"/>
          </ac:picMkLst>
        </pc:picChg>
        <pc:picChg chg="del">
          <ac:chgData name="Chun Wai Henry Pang (PHY)" userId="2786e5ee-d217-49f6-ba76-e16cff8d7dd7" providerId="ADAL" clId="{ED8594E4-1BBD-3244-AFC0-E2B5ED04A90E}" dt="2023-08-11T05:35:06.516" v="878" actId="478"/>
          <ac:picMkLst>
            <pc:docMk/>
            <pc:sldMk cId="2727149241" sldId="321"/>
            <ac:picMk id="5" creationId="{A4F70F51-5FAA-8B1B-31C7-DA4F02A172C6}"/>
          </ac:picMkLst>
        </pc:picChg>
        <pc:picChg chg="add mod">
          <ac:chgData name="Chun Wai Henry Pang (PHY)" userId="2786e5ee-d217-49f6-ba76-e16cff8d7dd7" providerId="ADAL" clId="{ED8594E4-1BBD-3244-AFC0-E2B5ED04A90E}" dt="2023-08-11T05:36:47.343" v="921" actId="1076"/>
          <ac:picMkLst>
            <pc:docMk/>
            <pc:sldMk cId="2727149241" sldId="321"/>
            <ac:picMk id="7" creationId="{CD268CFB-CCE3-A7D4-6495-E3D5DFDD2B0A}"/>
          </ac:picMkLst>
        </pc:picChg>
      </pc:sldChg>
    </pc:docChg>
  </pc:docChgLst>
  <pc:docChgLst>
    <pc:chgData name="Chun Wai Henry Pang (PHY)" userId="2786e5ee-d217-49f6-ba76-e16cff8d7dd7" providerId="ADAL" clId="{539B0A4B-242B-1847-9C2D-2DEDAF4EE91F}"/>
    <pc:docChg chg="custSel modSld">
      <pc:chgData name="Chun Wai Henry Pang (PHY)" userId="2786e5ee-d217-49f6-ba76-e16cff8d7dd7" providerId="ADAL" clId="{539B0A4B-242B-1847-9C2D-2DEDAF4EE91F}" dt="2023-09-20T07:48:40.879" v="26" actId="27636"/>
      <pc:docMkLst>
        <pc:docMk/>
      </pc:docMkLst>
      <pc:sldChg chg="addSp delSp modSp mod">
        <pc:chgData name="Chun Wai Henry Pang (PHY)" userId="2786e5ee-d217-49f6-ba76-e16cff8d7dd7" providerId="ADAL" clId="{539B0A4B-242B-1847-9C2D-2DEDAF4EE91F}" dt="2023-09-20T07:48:40.879" v="26" actId="27636"/>
        <pc:sldMkLst>
          <pc:docMk/>
          <pc:sldMk cId="3015989368" sldId="267"/>
        </pc:sldMkLst>
        <pc:spChg chg="mod">
          <ac:chgData name="Chun Wai Henry Pang (PHY)" userId="2786e5ee-d217-49f6-ba76-e16cff8d7dd7" providerId="ADAL" clId="{539B0A4B-242B-1847-9C2D-2DEDAF4EE91F}" dt="2023-09-20T07:48:40.879" v="26" actId="27636"/>
          <ac:spMkLst>
            <pc:docMk/>
            <pc:sldMk cId="3015989368" sldId="267"/>
            <ac:spMk id="15" creationId="{879ADCD8-C496-1422-2E0E-08A31B759246}"/>
          </ac:spMkLst>
        </pc:spChg>
        <pc:picChg chg="mod">
          <ac:chgData name="Chun Wai Henry Pang (PHY)" userId="2786e5ee-d217-49f6-ba76-e16cff8d7dd7" providerId="ADAL" clId="{539B0A4B-242B-1847-9C2D-2DEDAF4EE91F}" dt="2023-09-20T07:48:17.948" v="18" actId="1076"/>
          <ac:picMkLst>
            <pc:docMk/>
            <pc:sldMk cId="3015989368" sldId="267"/>
            <ac:picMk id="4" creationId="{2051AE08-A87F-B9FB-2439-BCBDCE6D0286}"/>
          </ac:picMkLst>
        </pc:picChg>
        <pc:picChg chg="mod">
          <ac:chgData name="Chun Wai Henry Pang (PHY)" userId="2786e5ee-d217-49f6-ba76-e16cff8d7dd7" providerId="ADAL" clId="{539B0A4B-242B-1847-9C2D-2DEDAF4EE91F}" dt="2023-09-20T07:48:16.059" v="17" actId="1076"/>
          <ac:picMkLst>
            <pc:docMk/>
            <pc:sldMk cId="3015989368" sldId="267"/>
            <ac:picMk id="5" creationId="{05BC7F96-90C9-6E80-416D-21D8B1E18DB8}"/>
          </ac:picMkLst>
        </pc:picChg>
        <pc:picChg chg="mod">
          <ac:chgData name="Chun Wai Henry Pang (PHY)" userId="2786e5ee-d217-49f6-ba76-e16cff8d7dd7" providerId="ADAL" clId="{539B0A4B-242B-1847-9C2D-2DEDAF4EE91F}" dt="2023-09-20T07:48:14.067" v="16" actId="1076"/>
          <ac:picMkLst>
            <pc:docMk/>
            <pc:sldMk cId="3015989368" sldId="267"/>
            <ac:picMk id="6" creationId="{A21499C0-1A50-E959-120C-6868D09D4FFE}"/>
          </ac:picMkLst>
        </pc:picChg>
        <pc:picChg chg="add mod">
          <ac:chgData name="Chun Wai Henry Pang (PHY)" userId="2786e5ee-d217-49f6-ba76-e16cff8d7dd7" providerId="ADAL" clId="{539B0A4B-242B-1847-9C2D-2DEDAF4EE91F}" dt="2023-09-20T07:48:20.123" v="19" actId="1076"/>
          <ac:picMkLst>
            <pc:docMk/>
            <pc:sldMk cId="3015989368" sldId="267"/>
            <ac:picMk id="9" creationId="{067D0E54-CB20-F4AE-F3CD-BBE1BFC0B15A}"/>
          </ac:picMkLst>
        </pc:picChg>
        <pc:picChg chg="del">
          <ac:chgData name="Chun Wai Henry Pang (PHY)" userId="2786e5ee-d217-49f6-ba76-e16cff8d7dd7" providerId="ADAL" clId="{539B0A4B-242B-1847-9C2D-2DEDAF4EE91F}" dt="2023-09-20T07:47:44.588" v="6" actId="478"/>
          <ac:picMkLst>
            <pc:docMk/>
            <pc:sldMk cId="3015989368" sldId="267"/>
            <ac:picMk id="18" creationId="{FD0469AB-0EE9-4580-78EB-AED36EDB0AF3}"/>
          </ac:picMkLst>
        </pc:picChg>
      </pc:sldChg>
    </pc:docChg>
  </pc:docChgLst>
  <pc:docChgLst>
    <pc:chgData name="Chun Wai Henry Pang (PHY)" userId="2786e5ee-d217-49f6-ba76-e16cff8d7dd7" providerId="ADAL" clId="{0199E81E-C236-EC4F-B390-9AF53FCB3A4F}"/>
    <pc:docChg chg="custSel modSld modMainMaster">
      <pc:chgData name="Chun Wai Henry Pang (PHY)" userId="2786e5ee-d217-49f6-ba76-e16cff8d7dd7" providerId="ADAL" clId="{0199E81E-C236-EC4F-B390-9AF53FCB3A4F}" dt="2023-08-30T08:54:14.440" v="79" actId="20577"/>
      <pc:docMkLst>
        <pc:docMk/>
      </pc:docMkLst>
      <pc:sldChg chg="addSp delSp modSp mod">
        <pc:chgData name="Chun Wai Henry Pang (PHY)" userId="2786e5ee-d217-49f6-ba76-e16cff8d7dd7" providerId="ADAL" clId="{0199E81E-C236-EC4F-B390-9AF53FCB3A4F}" dt="2023-08-28T09:37:41.385" v="1"/>
        <pc:sldMkLst>
          <pc:docMk/>
          <pc:sldMk cId="2151168278" sldId="257"/>
        </pc:sldMkLst>
        <pc:picChg chg="del">
          <ac:chgData name="Chun Wai Henry Pang (PHY)" userId="2786e5ee-d217-49f6-ba76-e16cff8d7dd7" providerId="ADAL" clId="{0199E81E-C236-EC4F-B390-9AF53FCB3A4F}" dt="2023-08-28T09:37:40.851" v="0" actId="478"/>
          <ac:picMkLst>
            <pc:docMk/>
            <pc:sldMk cId="2151168278" sldId="257"/>
            <ac:picMk id="4" creationId="{98E4E02D-A64A-8A08-E623-D4EF2A29A0D1}"/>
          </ac:picMkLst>
        </pc:picChg>
        <pc:picChg chg="add mod">
          <ac:chgData name="Chun Wai Henry Pang (PHY)" userId="2786e5ee-d217-49f6-ba76-e16cff8d7dd7" providerId="ADAL" clId="{0199E81E-C236-EC4F-B390-9AF53FCB3A4F}" dt="2023-08-28T09:37:41.385" v="1"/>
          <ac:picMkLst>
            <pc:docMk/>
            <pc:sldMk cId="2151168278" sldId="257"/>
            <ac:picMk id="5" creationId="{2E8AE43E-C9EE-72E5-416C-4D11E412AE6B}"/>
          </ac:picMkLst>
        </pc:picChg>
        <pc:picChg chg="add mod">
          <ac:chgData name="Chun Wai Henry Pang (PHY)" userId="2786e5ee-d217-49f6-ba76-e16cff8d7dd7" providerId="ADAL" clId="{0199E81E-C236-EC4F-B390-9AF53FCB3A4F}" dt="2023-08-28T09:37:41.385" v="1"/>
          <ac:picMkLst>
            <pc:docMk/>
            <pc:sldMk cId="2151168278" sldId="257"/>
            <ac:picMk id="6" creationId="{65450E95-5078-F409-B649-F27D108150E5}"/>
          </ac:picMkLst>
        </pc:picChg>
        <pc:picChg chg="add mod">
          <ac:chgData name="Chun Wai Henry Pang (PHY)" userId="2786e5ee-d217-49f6-ba76-e16cff8d7dd7" providerId="ADAL" clId="{0199E81E-C236-EC4F-B390-9AF53FCB3A4F}" dt="2023-08-28T09:37:41.385" v="1"/>
          <ac:picMkLst>
            <pc:docMk/>
            <pc:sldMk cId="2151168278" sldId="257"/>
            <ac:picMk id="7" creationId="{980C3549-D9AE-B807-9344-AB069FA2E355}"/>
          </ac:picMkLst>
        </pc:picChg>
        <pc:picChg chg="add mod">
          <ac:chgData name="Chun Wai Henry Pang (PHY)" userId="2786e5ee-d217-49f6-ba76-e16cff8d7dd7" providerId="ADAL" clId="{0199E81E-C236-EC4F-B390-9AF53FCB3A4F}" dt="2023-08-28T09:37:41.385" v="1"/>
          <ac:picMkLst>
            <pc:docMk/>
            <pc:sldMk cId="2151168278" sldId="257"/>
            <ac:picMk id="8" creationId="{BEDCFD7D-FCBB-7893-4810-05F253266B3E}"/>
          </ac:picMkLst>
        </pc:pic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444434170" sldId="259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444434170" sldId="259"/>
            <ac:spMk id="6" creationId="{17D893CA-A17A-4364-6F1E-ADB80B493C32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426381567" sldId="262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426381567" sldId="262"/>
            <ac:spMk id="6" creationId="{76C80400-3ECC-5E80-A1D1-24865B9ECF9F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796894011" sldId="263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796894011" sldId="263"/>
            <ac:spMk id="6" creationId="{CDF96325-13AE-0DD0-32C3-350625496E66}"/>
          </ac:spMkLst>
        </pc:spChg>
      </pc:sldChg>
      <pc:sldChg chg="addSp modSp mod">
        <pc:chgData name="Chun Wai Henry Pang (PHY)" userId="2786e5ee-d217-49f6-ba76-e16cff8d7dd7" providerId="ADAL" clId="{0199E81E-C236-EC4F-B390-9AF53FCB3A4F}" dt="2023-08-28T09:39:30.814" v="11" actId="1076"/>
        <pc:sldMkLst>
          <pc:docMk/>
          <pc:sldMk cId="665233757" sldId="264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665233757" sldId="264"/>
            <ac:spMk id="6" creationId="{837541CB-B592-6626-83E9-DB1F4F3233BC}"/>
          </ac:spMkLst>
        </pc:spChg>
        <pc:picChg chg="mod">
          <ac:chgData name="Chun Wai Henry Pang (PHY)" userId="2786e5ee-d217-49f6-ba76-e16cff8d7dd7" providerId="ADAL" clId="{0199E81E-C236-EC4F-B390-9AF53FCB3A4F}" dt="2023-08-28T09:39:25.815" v="10" actId="1076"/>
          <ac:picMkLst>
            <pc:docMk/>
            <pc:sldMk cId="665233757" sldId="264"/>
            <ac:picMk id="4" creationId="{D2067B08-695B-84AF-C58D-7D30004CB3F3}"/>
          </ac:picMkLst>
        </pc:picChg>
        <pc:picChg chg="mod">
          <ac:chgData name="Chun Wai Henry Pang (PHY)" userId="2786e5ee-d217-49f6-ba76-e16cff8d7dd7" providerId="ADAL" clId="{0199E81E-C236-EC4F-B390-9AF53FCB3A4F}" dt="2023-08-28T09:39:30.814" v="11" actId="1076"/>
          <ac:picMkLst>
            <pc:docMk/>
            <pc:sldMk cId="665233757" sldId="264"/>
            <ac:picMk id="5" creationId="{52B6EC9A-5E76-5D52-7333-B870A38330B4}"/>
          </ac:picMkLst>
        </pc:pic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491414625" sldId="265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491414625" sldId="265"/>
            <ac:spMk id="3" creationId="{8C94255D-2D2B-21A0-A09B-52BAB28F80C7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3015989368" sldId="267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015989368" sldId="267"/>
            <ac:spMk id="7" creationId="{EDDC219A-FD91-89C7-F80F-3B365F689638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972526080" sldId="268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972526080" sldId="268"/>
            <ac:spMk id="3" creationId="{54174712-C2D5-1D46-78BA-C003D379FCDD}"/>
          </ac:spMkLst>
        </pc:spChg>
      </pc:sldChg>
      <pc:sldChg chg="addSp delSp modSp mod">
        <pc:chgData name="Chun Wai Henry Pang (PHY)" userId="2786e5ee-d217-49f6-ba76-e16cff8d7dd7" providerId="ADAL" clId="{0199E81E-C236-EC4F-B390-9AF53FCB3A4F}" dt="2023-08-29T08:58:58.773" v="14" actId="164"/>
        <pc:sldMkLst>
          <pc:docMk/>
          <pc:sldMk cId="1858177149" sldId="271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858177149" sldId="271"/>
            <ac:spMk id="4" creationId="{A1AB068B-7A5C-1AF3-1DA4-25BAB63EB72D}"/>
          </ac:spMkLst>
        </pc:spChg>
        <pc:spChg chg="add mod">
          <ac:chgData name="Chun Wai Henry Pang (PHY)" userId="2786e5ee-d217-49f6-ba76-e16cff8d7dd7" providerId="ADAL" clId="{0199E81E-C236-EC4F-B390-9AF53FCB3A4F}" dt="2023-08-29T08:58:48.409" v="12"/>
          <ac:spMkLst>
            <pc:docMk/>
            <pc:sldMk cId="1858177149" sldId="271"/>
            <ac:spMk id="7" creationId="{98E7E68B-850C-BCE0-2180-B6E8A2F1186D}"/>
          </ac:spMkLst>
        </pc:spChg>
        <pc:spChg chg="topLvl">
          <ac:chgData name="Chun Wai Henry Pang (PHY)" userId="2786e5ee-d217-49f6-ba76-e16cff8d7dd7" providerId="ADAL" clId="{0199E81E-C236-EC4F-B390-9AF53FCB3A4F}" dt="2023-08-29T08:58:51.487" v="13" actId="165"/>
          <ac:spMkLst>
            <pc:docMk/>
            <pc:sldMk cId="1858177149" sldId="271"/>
            <ac:spMk id="10" creationId="{8BCF81AF-2254-2439-CEF4-16B335CD80D7}"/>
          </ac:spMkLst>
        </pc:spChg>
        <pc:grpChg chg="del">
          <ac:chgData name="Chun Wai Henry Pang (PHY)" userId="2786e5ee-d217-49f6-ba76-e16cff8d7dd7" providerId="ADAL" clId="{0199E81E-C236-EC4F-B390-9AF53FCB3A4F}" dt="2023-08-29T08:58:51.487" v="13" actId="165"/>
          <ac:grpSpMkLst>
            <pc:docMk/>
            <pc:sldMk cId="1858177149" sldId="271"/>
            <ac:grpSpMk id="5" creationId="{87B7745D-C485-4CDE-73BA-B8E17ECD5BAC}"/>
          </ac:grpSpMkLst>
        </pc:grpChg>
        <pc:grpChg chg="add">
          <ac:chgData name="Chun Wai Henry Pang (PHY)" userId="2786e5ee-d217-49f6-ba76-e16cff8d7dd7" providerId="ADAL" clId="{0199E81E-C236-EC4F-B390-9AF53FCB3A4F}" dt="2023-08-29T08:58:58.773" v="14" actId="164"/>
          <ac:grpSpMkLst>
            <pc:docMk/>
            <pc:sldMk cId="1858177149" sldId="271"/>
            <ac:grpSpMk id="8" creationId="{E6BABD14-798E-D324-D14A-71CDF34B7BF0}"/>
          </ac:grpSpMkLst>
        </pc:grpChg>
        <pc:picChg chg="topLvl">
          <ac:chgData name="Chun Wai Henry Pang (PHY)" userId="2786e5ee-d217-49f6-ba76-e16cff8d7dd7" providerId="ADAL" clId="{0199E81E-C236-EC4F-B390-9AF53FCB3A4F}" dt="2023-08-29T08:58:51.487" v="13" actId="165"/>
          <ac:picMkLst>
            <pc:docMk/>
            <pc:sldMk cId="1858177149" sldId="271"/>
            <ac:picMk id="6" creationId="{03F32A12-D3BD-9532-1E1B-F21A9736D2C7}"/>
          </ac:picMkLst>
        </pc:pic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440551398" sldId="274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440551398" sldId="274"/>
            <ac:spMk id="4" creationId="{B147D940-E45B-7988-6BA0-D758D47FBCA6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839031723" sldId="288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839031723" sldId="288"/>
            <ac:spMk id="4" creationId="{68B1E2DC-0E83-E4C5-98FC-CBB9B927D7A5}"/>
          </ac:spMkLst>
        </pc:spChg>
      </pc:sldChg>
      <pc:sldChg chg="addSp modSp mod">
        <pc:chgData name="Chun Wai Henry Pang (PHY)" userId="2786e5ee-d217-49f6-ba76-e16cff8d7dd7" providerId="ADAL" clId="{0199E81E-C236-EC4F-B390-9AF53FCB3A4F}" dt="2023-08-30T08:54:14.440" v="79" actId="20577"/>
        <pc:sldMkLst>
          <pc:docMk/>
          <pc:sldMk cId="1202675229" sldId="291"/>
        </pc:sldMkLst>
        <pc:spChg chg="mod">
          <ac:chgData name="Chun Wai Henry Pang (PHY)" userId="2786e5ee-d217-49f6-ba76-e16cff8d7dd7" providerId="ADAL" clId="{0199E81E-C236-EC4F-B390-9AF53FCB3A4F}" dt="2023-08-30T08:54:14.440" v="79" actId="20577"/>
          <ac:spMkLst>
            <pc:docMk/>
            <pc:sldMk cId="1202675229" sldId="291"/>
            <ac:spMk id="3" creationId="{2280C7DD-7D91-5C70-2466-4BB2C42A0E36}"/>
          </ac:spMkLst>
        </pc:spChg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202675229" sldId="291"/>
            <ac:spMk id="4" creationId="{D7902461-58C6-F11A-097F-DF2C22DAAF13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3524719687" sldId="292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524719687" sldId="292"/>
            <ac:spMk id="3" creationId="{A03B7806-F0FE-3D11-FD39-600F43D547FB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3694927863" sldId="296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694927863" sldId="296"/>
            <ac:spMk id="4" creationId="{FD0B3B33-561B-5F27-C953-B686DDC142B6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663491519" sldId="298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663491519" sldId="298"/>
            <ac:spMk id="3" creationId="{DED68F72-F11B-23A3-203C-59FC6B1C8334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605759592" sldId="299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605759592" sldId="299"/>
            <ac:spMk id="3" creationId="{98368FB8-16DE-3E91-9341-F8B8DDD20D0E}"/>
          </ac:spMkLst>
        </pc:spChg>
      </pc:sldChg>
      <pc:sldChg chg="addSp modSp mod">
        <pc:chgData name="Chun Wai Henry Pang (PHY)" userId="2786e5ee-d217-49f6-ba76-e16cff8d7dd7" providerId="ADAL" clId="{0199E81E-C236-EC4F-B390-9AF53FCB3A4F}" dt="2023-08-29T09:58:37.298" v="62" actId="1076"/>
        <pc:sldMkLst>
          <pc:docMk/>
          <pc:sldMk cId="2432975509" sldId="302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432975509" sldId="302"/>
            <ac:spMk id="4" creationId="{D4553E2E-BBB1-0300-65C3-267C86377210}"/>
          </ac:spMkLst>
        </pc:spChg>
        <pc:spChg chg="mod">
          <ac:chgData name="Chun Wai Henry Pang (PHY)" userId="2786e5ee-d217-49f6-ba76-e16cff8d7dd7" providerId="ADAL" clId="{0199E81E-C236-EC4F-B390-9AF53FCB3A4F}" dt="2023-08-29T09:58:37.298" v="62" actId="1076"/>
          <ac:spMkLst>
            <pc:docMk/>
            <pc:sldMk cId="2432975509" sldId="302"/>
            <ac:spMk id="8" creationId="{625F011B-FAAD-ADBB-CAA4-04E12AE39E91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382015069" sldId="308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382015069" sldId="308"/>
            <ac:spMk id="4" creationId="{13221611-C9A3-C294-CB40-821D32A56E2C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400705080" sldId="309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400705080" sldId="309"/>
            <ac:spMk id="4" creationId="{2305ED7B-DB37-1359-7C7C-4B0243E82CF6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4008043601" sldId="310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4008043601" sldId="310"/>
            <ac:spMk id="3" creationId="{9E42DBB7-3E0D-80DC-108A-BD3CF6CD226B}"/>
          </ac:spMkLst>
        </pc:spChg>
      </pc:sldChg>
      <pc:sldChg chg="addSp modSp mod">
        <pc:chgData name="Chun Wai Henry Pang (PHY)" userId="2786e5ee-d217-49f6-ba76-e16cff8d7dd7" providerId="ADAL" clId="{0199E81E-C236-EC4F-B390-9AF53FCB3A4F}" dt="2023-08-29T09:00:50.829" v="37" actId="20577"/>
        <pc:sldMkLst>
          <pc:docMk/>
          <pc:sldMk cId="604632852" sldId="311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604632852" sldId="311"/>
            <ac:spMk id="3" creationId="{5482B933-54A3-5477-C386-92ED573D48E4}"/>
          </ac:spMkLst>
        </pc:spChg>
        <pc:spChg chg="mod">
          <ac:chgData name="Chun Wai Henry Pang (PHY)" userId="2786e5ee-d217-49f6-ba76-e16cff8d7dd7" providerId="ADAL" clId="{0199E81E-C236-EC4F-B390-9AF53FCB3A4F}" dt="2023-08-29T09:00:44.073" v="28" actId="20577"/>
          <ac:spMkLst>
            <pc:docMk/>
            <pc:sldMk cId="604632852" sldId="311"/>
            <ac:spMk id="38" creationId="{0D16DE97-3C42-FBD4-81B1-92397011B699}"/>
          </ac:spMkLst>
        </pc:spChg>
        <pc:spChg chg="mod">
          <ac:chgData name="Chun Wai Henry Pang (PHY)" userId="2786e5ee-d217-49f6-ba76-e16cff8d7dd7" providerId="ADAL" clId="{0199E81E-C236-EC4F-B390-9AF53FCB3A4F}" dt="2023-08-29T09:00:50.829" v="37" actId="20577"/>
          <ac:spMkLst>
            <pc:docMk/>
            <pc:sldMk cId="604632852" sldId="311"/>
            <ac:spMk id="39" creationId="{4DEB3C48-DF73-92A2-A1EE-832342611338}"/>
          </ac:spMkLst>
        </pc:spChg>
      </pc:sldChg>
      <pc:sldChg chg="addSp modSp mod">
        <pc:chgData name="Chun Wai Henry Pang (PHY)" userId="2786e5ee-d217-49f6-ba76-e16cff8d7dd7" providerId="ADAL" clId="{0199E81E-C236-EC4F-B390-9AF53FCB3A4F}" dt="2023-08-29T09:01:12.689" v="60" actId="14100"/>
        <pc:sldMkLst>
          <pc:docMk/>
          <pc:sldMk cId="432675553" sldId="312"/>
        </pc:sldMkLst>
        <pc:spChg chg="mod">
          <ac:chgData name="Chun Wai Henry Pang (PHY)" userId="2786e5ee-d217-49f6-ba76-e16cff8d7dd7" providerId="ADAL" clId="{0199E81E-C236-EC4F-B390-9AF53FCB3A4F}" dt="2023-08-29T09:01:00.159" v="44" actId="20577"/>
          <ac:spMkLst>
            <pc:docMk/>
            <pc:sldMk cId="432675553" sldId="312"/>
            <ac:spMk id="21" creationId="{8EEA0D97-1744-4303-AE47-58122F410AA9}"/>
          </ac:spMkLst>
        </pc:spChg>
        <pc:spChg chg="mod">
          <ac:chgData name="Chun Wai Henry Pang (PHY)" userId="2786e5ee-d217-49f6-ba76-e16cff8d7dd7" providerId="ADAL" clId="{0199E81E-C236-EC4F-B390-9AF53FCB3A4F}" dt="2023-08-29T09:01:12.689" v="60" actId="14100"/>
          <ac:spMkLst>
            <pc:docMk/>
            <pc:sldMk cId="432675553" sldId="312"/>
            <ac:spMk id="22" creationId="{0C6FDB4F-2FC8-D0DA-A5B5-C2814ADCE63A}"/>
          </ac:spMkLst>
        </pc:spChg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432675553" sldId="312"/>
            <ac:spMk id="24" creationId="{6E740392-87ED-D1EF-62C3-091B27347EED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139025198" sldId="313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139025198" sldId="313"/>
            <ac:spMk id="4" creationId="{973D5BD0-BC5F-5D31-5705-71DE1A18276D}"/>
          </ac:spMkLst>
        </pc:spChg>
      </pc:sldChg>
      <pc:sldChg chg="addSp modSp mod">
        <pc:chgData name="Chun Wai Henry Pang (PHY)" userId="2786e5ee-d217-49f6-ba76-e16cff8d7dd7" providerId="ADAL" clId="{0199E81E-C236-EC4F-B390-9AF53FCB3A4F}" dt="2023-08-28T09:38:43.445" v="9" actId="1076"/>
        <pc:sldMkLst>
          <pc:docMk/>
          <pc:sldMk cId="3056251111" sldId="314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056251111" sldId="314"/>
            <ac:spMk id="3" creationId="{82E3F6BA-E754-8F3B-4638-3AA987C8F809}"/>
          </ac:spMkLst>
        </pc:spChg>
        <pc:picChg chg="mod">
          <ac:chgData name="Chun Wai Henry Pang (PHY)" userId="2786e5ee-d217-49f6-ba76-e16cff8d7dd7" providerId="ADAL" clId="{0199E81E-C236-EC4F-B390-9AF53FCB3A4F}" dt="2023-08-28T09:38:43.445" v="9" actId="1076"/>
          <ac:picMkLst>
            <pc:docMk/>
            <pc:sldMk cId="3056251111" sldId="314"/>
            <ac:picMk id="6" creationId="{8D2E6DE1-50E9-2CA4-3B4B-6F77671EBEDC}"/>
          </ac:picMkLst>
        </pc:pic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4110421805" sldId="315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4110421805" sldId="315"/>
            <ac:spMk id="4" creationId="{A4812839-C771-FB73-20A7-2FF4BD22A69D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478137678" sldId="316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478137678" sldId="316"/>
            <ac:spMk id="5" creationId="{0876278D-7C59-E935-3E6D-FBD1B8F9CC51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064207751" sldId="317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064207751" sldId="317"/>
            <ac:spMk id="3" creationId="{916F06DD-5EFE-509D-BB2B-5F5A1FC5E59A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385601563" sldId="318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385601563" sldId="318"/>
            <ac:spMk id="3" creationId="{634A8D59-B9CE-D524-CE77-607A9992EE06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3052175565" sldId="319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052175565" sldId="319"/>
            <ac:spMk id="4" creationId="{FC836275-4F0E-2942-59F5-CAEBEC163215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100544312" sldId="320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100544312" sldId="320"/>
            <ac:spMk id="4" creationId="{CFA30B4E-8001-60B8-BDB6-49CA6D65DC72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2727149241" sldId="321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2727149241" sldId="321"/>
            <ac:spMk id="5" creationId="{7EB817BE-7FD3-4B48-5EC0-A2A21BE1E897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3054637595" sldId="322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054637595" sldId="322"/>
            <ac:spMk id="6" creationId="{A6C28F89-8B21-F646-FAC8-E20468C13DEF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347084137" sldId="323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347084137" sldId="323"/>
            <ac:spMk id="6" creationId="{211D3200-C574-91F8-4935-B1549A758944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1114996953" sldId="324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1114996953" sldId="324"/>
            <ac:spMk id="6" creationId="{748F132A-FDC0-8A62-22A1-5B2E926D0E5D}"/>
          </ac:spMkLst>
        </pc:spChg>
      </pc:sldChg>
      <pc:sldChg chg="addSp modSp">
        <pc:chgData name="Chun Wai Henry Pang (PHY)" userId="2786e5ee-d217-49f6-ba76-e16cff8d7dd7" providerId="ADAL" clId="{0199E81E-C236-EC4F-B390-9AF53FCB3A4F}" dt="2023-08-28T09:38:21.969" v="8"/>
        <pc:sldMkLst>
          <pc:docMk/>
          <pc:sldMk cId="3351940586" sldId="325"/>
        </pc:sldMkLst>
        <pc:spChg chg="add mod">
          <ac:chgData name="Chun Wai Henry Pang (PHY)" userId="2786e5ee-d217-49f6-ba76-e16cff8d7dd7" providerId="ADAL" clId="{0199E81E-C236-EC4F-B390-9AF53FCB3A4F}" dt="2023-08-28T09:38:21.969" v="8"/>
          <ac:spMkLst>
            <pc:docMk/>
            <pc:sldMk cId="3351940586" sldId="325"/>
            <ac:spMk id="6" creationId="{84D400EA-ED0B-F108-4E68-A81E935E1513}"/>
          </ac:spMkLst>
        </pc:spChg>
      </pc:sldChg>
      <pc:sldMasterChg chg="modSp mod">
        <pc:chgData name="Chun Wai Henry Pang (PHY)" userId="2786e5ee-d217-49f6-ba76-e16cff8d7dd7" providerId="ADAL" clId="{0199E81E-C236-EC4F-B390-9AF53FCB3A4F}" dt="2023-08-28T09:38:08.940" v="7" actId="255"/>
        <pc:sldMasterMkLst>
          <pc:docMk/>
          <pc:sldMasterMk cId="2218001219" sldId="2147483672"/>
        </pc:sldMasterMkLst>
        <pc:spChg chg="mod">
          <ac:chgData name="Chun Wai Henry Pang (PHY)" userId="2786e5ee-d217-49f6-ba76-e16cff8d7dd7" providerId="ADAL" clId="{0199E81E-C236-EC4F-B390-9AF53FCB3A4F}" dt="2023-08-28T09:38:08.940" v="7" actId="255"/>
          <ac:spMkLst>
            <pc:docMk/>
            <pc:sldMasterMk cId="2218001219" sldId="2147483672"/>
            <ac:spMk id="6" creationId="{00000000-0000-0000-0000-000000000000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4-6%20Solar%20Harvest%20Educational%20Kits/ppt/data%20&amp;%20graphs/RTMS%20data%202021-202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sz="1800" b="0" i="0" u="none" strike="noStrike" baseline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Power Output &amp; Solar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816692151230646"/>
          <c:y val="3.58905389430716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4619803649770634E-2"/>
          <c:y val="0.26234231830838567"/>
          <c:w val="0.84150449433385255"/>
          <c:h val="0.57320681750224256"/>
        </c:manualLayout>
      </c:layout>
      <c:lineChart>
        <c:grouping val="standard"/>
        <c:varyColors val="0"/>
        <c:ser>
          <c:idx val="0"/>
          <c:order val="0"/>
          <c:tx>
            <c:v>output power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(13-9-2022)'!$B$2:$B$97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3</c:v>
                </c:pt>
                <c:pt idx="34">
                  <c:v>4</c:v>
                </c:pt>
                <c:pt idx="35">
                  <c:v>4</c:v>
                </c:pt>
                <c:pt idx="36">
                  <c:v>5</c:v>
                </c:pt>
                <c:pt idx="37">
                  <c:v>6</c:v>
                </c:pt>
                <c:pt idx="38">
                  <c:v>6</c:v>
                </c:pt>
                <c:pt idx="39">
                  <c:v>7</c:v>
                </c:pt>
                <c:pt idx="40">
                  <c:v>7</c:v>
                </c:pt>
                <c:pt idx="41">
                  <c:v>7</c:v>
                </c:pt>
                <c:pt idx="42">
                  <c:v>8</c:v>
                </c:pt>
                <c:pt idx="43">
                  <c:v>8</c:v>
                </c:pt>
                <c:pt idx="44">
                  <c:v>9</c:v>
                </c:pt>
                <c:pt idx="45">
                  <c:v>9</c:v>
                </c:pt>
                <c:pt idx="46">
                  <c:v>9</c:v>
                </c:pt>
                <c:pt idx="47">
                  <c:v>9</c:v>
                </c:pt>
                <c:pt idx="48">
                  <c:v>9</c:v>
                </c:pt>
                <c:pt idx="49">
                  <c:v>9</c:v>
                </c:pt>
                <c:pt idx="50">
                  <c:v>9</c:v>
                </c:pt>
                <c:pt idx="51">
                  <c:v>9</c:v>
                </c:pt>
                <c:pt idx="52">
                  <c:v>9</c:v>
                </c:pt>
                <c:pt idx="53">
                  <c:v>9</c:v>
                </c:pt>
                <c:pt idx="54">
                  <c:v>9</c:v>
                </c:pt>
                <c:pt idx="55">
                  <c:v>9</c:v>
                </c:pt>
                <c:pt idx="56">
                  <c:v>9</c:v>
                </c:pt>
                <c:pt idx="57">
                  <c:v>8</c:v>
                </c:pt>
                <c:pt idx="58">
                  <c:v>8</c:v>
                </c:pt>
                <c:pt idx="59">
                  <c:v>8</c:v>
                </c:pt>
                <c:pt idx="60">
                  <c:v>7</c:v>
                </c:pt>
                <c:pt idx="61">
                  <c:v>7</c:v>
                </c:pt>
                <c:pt idx="62">
                  <c:v>6</c:v>
                </c:pt>
                <c:pt idx="63">
                  <c:v>6</c:v>
                </c:pt>
                <c:pt idx="64">
                  <c:v>5</c:v>
                </c:pt>
                <c:pt idx="65">
                  <c:v>4</c:v>
                </c:pt>
                <c:pt idx="66">
                  <c:v>4</c:v>
                </c:pt>
                <c:pt idx="67">
                  <c:v>3</c:v>
                </c:pt>
                <c:pt idx="68">
                  <c:v>2</c:v>
                </c:pt>
                <c:pt idx="69">
                  <c:v>2</c:v>
                </c:pt>
                <c:pt idx="70">
                  <c:v>1</c:v>
                </c:pt>
                <c:pt idx="71">
                  <c:v>1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23-4738-B010-BF9565293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9246815"/>
        <c:axId val="1889248479"/>
      </c:lineChart>
      <c:lineChart>
        <c:grouping val="standard"/>
        <c:varyColors val="0"/>
        <c:ser>
          <c:idx val="1"/>
          <c:order val="1"/>
          <c:tx>
            <c:v>solar irradiance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(13-9-2022)'!$C$2:$C$97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0.28999999999999998</c:v>
                </c:pt>
                <c:pt idx="25">
                  <c:v>4.55</c:v>
                </c:pt>
                <c:pt idx="26">
                  <c:v>16.16</c:v>
                </c:pt>
                <c:pt idx="27">
                  <c:v>36.9</c:v>
                </c:pt>
                <c:pt idx="28">
                  <c:v>67.78</c:v>
                </c:pt>
                <c:pt idx="29">
                  <c:v>102.4</c:v>
                </c:pt>
                <c:pt idx="30">
                  <c:v>134.30000000000001</c:v>
                </c:pt>
                <c:pt idx="31">
                  <c:v>175.46</c:v>
                </c:pt>
                <c:pt idx="32">
                  <c:v>213.27</c:v>
                </c:pt>
                <c:pt idx="33">
                  <c:v>247.99</c:v>
                </c:pt>
                <c:pt idx="34">
                  <c:v>288.48</c:v>
                </c:pt>
                <c:pt idx="35">
                  <c:v>319.07</c:v>
                </c:pt>
                <c:pt idx="36">
                  <c:v>344.59</c:v>
                </c:pt>
                <c:pt idx="37">
                  <c:v>371.28</c:v>
                </c:pt>
                <c:pt idx="38">
                  <c:v>391.4</c:v>
                </c:pt>
                <c:pt idx="39">
                  <c:v>410.78</c:v>
                </c:pt>
                <c:pt idx="40">
                  <c:v>432.78</c:v>
                </c:pt>
                <c:pt idx="41">
                  <c:v>440.89</c:v>
                </c:pt>
                <c:pt idx="42">
                  <c:v>456.42</c:v>
                </c:pt>
                <c:pt idx="43">
                  <c:v>473.03</c:v>
                </c:pt>
                <c:pt idx="44">
                  <c:v>476.8</c:v>
                </c:pt>
                <c:pt idx="45">
                  <c:v>491.65</c:v>
                </c:pt>
                <c:pt idx="46">
                  <c:v>493.83</c:v>
                </c:pt>
                <c:pt idx="47">
                  <c:v>506.07</c:v>
                </c:pt>
                <c:pt idx="48">
                  <c:v>497.43</c:v>
                </c:pt>
                <c:pt idx="49">
                  <c:v>490.42</c:v>
                </c:pt>
                <c:pt idx="50">
                  <c:v>508</c:v>
                </c:pt>
                <c:pt idx="51">
                  <c:v>500.89</c:v>
                </c:pt>
                <c:pt idx="52">
                  <c:v>491.93</c:v>
                </c:pt>
                <c:pt idx="53">
                  <c:v>490.03</c:v>
                </c:pt>
                <c:pt idx="54">
                  <c:v>480.01</c:v>
                </c:pt>
                <c:pt idx="55">
                  <c:v>474.49</c:v>
                </c:pt>
                <c:pt idx="56">
                  <c:v>452.64</c:v>
                </c:pt>
                <c:pt idx="57">
                  <c:v>450.8</c:v>
                </c:pt>
                <c:pt idx="58">
                  <c:v>441.83</c:v>
                </c:pt>
                <c:pt idx="59">
                  <c:v>417.95</c:v>
                </c:pt>
                <c:pt idx="60">
                  <c:v>397.31</c:v>
                </c:pt>
                <c:pt idx="61">
                  <c:v>370.98</c:v>
                </c:pt>
                <c:pt idx="62">
                  <c:v>352.98</c:v>
                </c:pt>
                <c:pt idx="63">
                  <c:v>315.94</c:v>
                </c:pt>
                <c:pt idx="64">
                  <c:v>296</c:v>
                </c:pt>
                <c:pt idx="65">
                  <c:v>248.33</c:v>
                </c:pt>
                <c:pt idx="66">
                  <c:v>211.33</c:v>
                </c:pt>
                <c:pt idx="67">
                  <c:v>180.36</c:v>
                </c:pt>
                <c:pt idx="68">
                  <c:v>139.93</c:v>
                </c:pt>
                <c:pt idx="69">
                  <c:v>114.31</c:v>
                </c:pt>
                <c:pt idx="70">
                  <c:v>86.77</c:v>
                </c:pt>
                <c:pt idx="71">
                  <c:v>52.16</c:v>
                </c:pt>
                <c:pt idx="72">
                  <c:v>24.75</c:v>
                </c:pt>
                <c:pt idx="73">
                  <c:v>10.09</c:v>
                </c:pt>
                <c:pt idx="74">
                  <c:v>3.97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A23-4738-B010-BF9565293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1568495"/>
        <c:axId val="1401567663"/>
      </c:lineChart>
      <c:valAx>
        <c:axId val="1889248479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</a:t>
                </a: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9.8324176964698397E-3"/>
              <c:y val="8.497021404544002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accent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9246815"/>
        <c:crosses val="autoZero"/>
        <c:crossBetween val="midCat"/>
      </c:valAx>
      <c:catAx>
        <c:axId val="18892468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9470139167577689"/>
              <c:y val="0.93810873640794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89248479"/>
        <c:crosses val="autoZero"/>
        <c:auto val="1"/>
        <c:lblAlgn val="ctr"/>
        <c:lblOffset val="100"/>
        <c:tickMarkSkip val="12"/>
        <c:noMultiLvlLbl val="0"/>
      </c:catAx>
      <c:valAx>
        <c:axId val="1401567663"/>
        <c:scaling>
          <c:orientation val="minMax"/>
          <c:max val="600"/>
          <c:min val="0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 algn="r">
                  <a:defRPr sz="12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123608670181607"/>
              <c:y val="8.571113575003601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r">
                <a:defRPr sz="1200" b="0" i="0" u="none" strike="noStrike" kern="1200" baseline="0">
                  <a:solidFill>
                    <a:schemeClr val="accent2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rgbClr val="FFC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1568495"/>
        <c:crosses val="max"/>
        <c:crossBetween val="between"/>
      </c:valAx>
      <c:catAx>
        <c:axId val="1401568495"/>
        <c:scaling>
          <c:orientation val="minMax"/>
        </c:scaling>
        <c:delete val="1"/>
        <c:axPos val="b"/>
        <c:numFmt formatCode="h:mm" sourceLinked="1"/>
        <c:majorTickMark val="out"/>
        <c:minorTickMark val="none"/>
        <c:tickLblPos val="nextTo"/>
        <c:crossAx val="140156766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9419885581452958"/>
          <c:y val="0.25514584134629653"/>
          <c:w val="0.33428812324049328"/>
          <c:h val="0.110812462890737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sz="1800" b="0" i="0" u="none" strike="noStrike" baseline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Power Output &amp; Solar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816692151230646"/>
          <c:y val="3.58905389430716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8334126984126986E-2"/>
          <c:y val="0.26234231830838567"/>
          <c:w val="0.87779015873015875"/>
          <c:h val="0.57320681750224256"/>
        </c:manualLayout>
      </c:layout>
      <c:lineChart>
        <c:grouping val="standard"/>
        <c:varyColors val="0"/>
        <c:ser>
          <c:idx val="0"/>
          <c:order val="0"/>
          <c:tx>
            <c:v>output power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(13-9-2022)'!$B$2:$B$97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3</c:v>
                </c:pt>
                <c:pt idx="34">
                  <c:v>4</c:v>
                </c:pt>
                <c:pt idx="35">
                  <c:v>4</c:v>
                </c:pt>
                <c:pt idx="36">
                  <c:v>5</c:v>
                </c:pt>
                <c:pt idx="37">
                  <c:v>6</c:v>
                </c:pt>
                <c:pt idx="38">
                  <c:v>6</c:v>
                </c:pt>
                <c:pt idx="39">
                  <c:v>7</c:v>
                </c:pt>
                <c:pt idx="40">
                  <c:v>7</c:v>
                </c:pt>
                <c:pt idx="41">
                  <c:v>7</c:v>
                </c:pt>
                <c:pt idx="42">
                  <c:v>8</c:v>
                </c:pt>
                <c:pt idx="43">
                  <c:v>8</c:v>
                </c:pt>
                <c:pt idx="44">
                  <c:v>9</c:v>
                </c:pt>
                <c:pt idx="45">
                  <c:v>9</c:v>
                </c:pt>
                <c:pt idx="46">
                  <c:v>9</c:v>
                </c:pt>
                <c:pt idx="47">
                  <c:v>9</c:v>
                </c:pt>
                <c:pt idx="48">
                  <c:v>9</c:v>
                </c:pt>
                <c:pt idx="49">
                  <c:v>9</c:v>
                </c:pt>
                <c:pt idx="50">
                  <c:v>9</c:v>
                </c:pt>
                <c:pt idx="51">
                  <c:v>9</c:v>
                </c:pt>
                <c:pt idx="52">
                  <c:v>9</c:v>
                </c:pt>
                <c:pt idx="53">
                  <c:v>9</c:v>
                </c:pt>
                <c:pt idx="54">
                  <c:v>9</c:v>
                </c:pt>
                <c:pt idx="55">
                  <c:v>9</c:v>
                </c:pt>
                <c:pt idx="56">
                  <c:v>9</c:v>
                </c:pt>
                <c:pt idx="57">
                  <c:v>8</c:v>
                </c:pt>
                <c:pt idx="58">
                  <c:v>8</c:v>
                </c:pt>
                <c:pt idx="59">
                  <c:v>8</c:v>
                </c:pt>
                <c:pt idx="60">
                  <c:v>7</c:v>
                </c:pt>
                <c:pt idx="61">
                  <c:v>7</c:v>
                </c:pt>
                <c:pt idx="62">
                  <c:v>6</c:v>
                </c:pt>
                <c:pt idx="63">
                  <c:v>6</c:v>
                </c:pt>
                <c:pt idx="64">
                  <c:v>5</c:v>
                </c:pt>
                <c:pt idx="65">
                  <c:v>4</c:v>
                </c:pt>
                <c:pt idx="66">
                  <c:v>4</c:v>
                </c:pt>
                <c:pt idx="67">
                  <c:v>3</c:v>
                </c:pt>
                <c:pt idx="68">
                  <c:v>2</c:v>
                </c:pt>
                <c:pt idx="69">
                  <c:v>2</c:v>
                </c:pt>
                <c:pt idx="70">
                  <c:v>1</c:v>
                </c:pt>
                <c:pt idx="71">
                  <c:v>1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13-4F5B-97A7-B33339BCA1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9246815"/>
        <c:axId val="1889248479"/>
      </c:lineChart>
      <c:lineChart>
        <c:grouping val="standard"/>
        <c:varyColors val="0"/>
        <c:ser>
          <c:idx val="1"/>
          <c:order val="1"/>
          <c:tx>
            <c:v>solar irradiance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(13-9-2022)'!$C$2:$C$97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0.28999999999999998</c:v>
                </c:pt>
                <c:pt idx="25">
                  <c:v>4.55</c:v>
                </c:pt>
                <c:pt idx="26">
                  <c:v>16.16</c:v>
                </c:pt>
                <c:pt idx="27">
                  <c:v>36.9</c:v>
                </c:pt>
                <c:pt idx="28">
                  <c:v>67.78</c:v>
                </c:pt>
                <c:pt idx="29">
                  <c:v>102.4</c:v>
                </c:pt>
                <c:pt idx="30">
                  <c:v>134.30000000000001</c:v>
                </c:pt>
                <c:pt idx="31">
                  <c:v>175.46</c:v>
                </c:pt>
                <c:pt idx="32">
                  <c:v>213.27</c:v>
                </c:pt>
                <c:pt idx="33">
                  <c:v>247.99</c:v>
                </c:pt>
                <c:pt idx="34">
                  <c:v>288.48</c:v>
                </c:pt>
                <c:pt idx="35">
                  <c:v>319.07</c:v>
                </c:pt>
                <c:pt idx="36">
                  <c:v>344.59</c:v>
                </c:pt>
                <c:pt idx="37">
                  <c:v>371.28</c:v>
                </c:pt>
                <c:pt idx="38">
                  <c:v>391.4</c:v>
                </c:pt>
                <c:pt idx="39">
                  <c:v>410.78</c:v>
                </c:pt>
                <c:pt idx="40">
                  <c:v>432.78</c:v>
                </c:pt>
                <c:pt idx="41">
                  <c:v>440.89</c:v>
                </c:pt>
                <c:pt idx="42">
                  <c:v>456.42</c:v>
                </c:pt>
                <c:pt idx="43">
                  <c:v>473.03</c:v>
                </c:pt>
                <c:pt idx="44">
                  <c:v>476.8</c:v>
                </c:pt>
                <c:pt idx="45">
                  <c:v>491.65</c:v>
                </c:pt>
                <c:pt idx="46">
                  <c:v>493.83</c:v>
                </c:pt>
                <c:pt idx="47">
                  <c:v>506.07</c:v>
                </c:pt>
                <c:pt idx="48">
                  <c:v>497.43</c:v>
                </c:pt>
                <c:pt idx="49">
                  <c:v>490.42</c:v>
                </c:pt>
                <c:pt idx="50">
                  <c:v>508</c:v>
                </c:pt>
                <c:pt idx="51">
                  <c:v>500.89</c:v>
                </c:pt>
                <c:pt idx="52">
                  <c:v>491.93</c:v>
                </c:pt>
                <c:pt idx="53">
                  <c:v>490.03</c:v>
                </c:pt>
                <c:pt idx="54">
                  <c:v>480.01</c:v>
                </c:pt>
                <c:pt idx="55">
                  <c:v>474.49</c:v>
                </c:pt>
                <c:pt idx="56">
                  <c:v>452.64</c:v>
                </c:pt>
                <c:pt idx="57">
                  <c:v>450.8</c:v>
                </c:pt>
                <c:pt idx="58">
                  <c:v>441.83</c:v>
                </c:pt>
                <c:pt idx="59">
                  <c:v>417.95</c:v>
                </c:pt>
                <c:pt idx="60">
                  <c:v>397.31</c:v>
                </c:pt>
                <c:pt idx="61">
                  <c:v>370.98</c:v>
                </c:pt>
                <c:pt idx="62">
                  <c:v>352.98</c:v>
                </c:pt>
                <c:pt idx="63">
                  <c:v>315.94</c:v>
                </c:pt>
                <c:pt idx="64">
                  <c:v>296</c:v>
                </c:pt>
                <c:pt idx="65">
                  <c:v>248.33</c:v>
                </c:pt>
                <c:pt idx="66">
                  <c:v>211.33</c:v>
                </c:pt>
                <c:pt idx="67">
                  <c:v>180.36</c:v>
                </c:pt>
                <c:pt idx="68">
                  <c:v>139.93</c:v>
                </c:pt>
                <c:pt idx="69">
                  <c:v>114.31</c:v>
                </c:pt>
                <c:pt idx="70">
                  <c:v>86.77</c:v>
                </c:pt>
                <c:pt idx="71">
                  <c:v>52.16</c:v>
                </c:pt>
                <c:pt idx="72">
                  <c:v>24.75</c:v>
                </c:pt>
                <c:pt idx="73">
                  <c:v>10.09</c:v>
                </c:pt>
                <c:pt idx="74">
                  <c:v>3.97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613-4F5B-97A7-B33339BCA1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1568495"/>
        <c:axId val="1401567663"/>
      </c:lineChart>
      <c:valAx>
        <c:axId val="1889248479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</a:t>
                </a: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3.7847619047619049E-3"/>
              <c:y val="0.105128968253968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accent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9246815"/>
        <c:crosses val="autoZero"/>
        <c:crossBetween val="midCat"/>
      </c:valAx>
      <c:catAx>
        <c:axId val="18892468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9470139167577689"/>
              <c:y val="0.93810873640794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89248479"/>
        <c:crosses val="autoZero"/>
        <c:auto val="1"/>
        <c:lblAlgn val="ctr"/>
        <c:lblOffset val="100"/>
        <c:tickMarkSkip val="12"/>
        <c:noMultiLvlLbl val="0"/>
      </c:catAx>
      <c:valAx>
        <c:axId val="1401567663"/>
        <c:scaling>
          <c:orientation val="minMax"/>
          <c:max val="600"/>
          <c:min val="0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 algn="r">
                  <a:defRPr sz="12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12360317460317"/>
              <c:y val="0.113429365079365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r">
                <a:defRPr sz="1200" b="0" i="0" u="none" strike="noStrike" kern="1200" baseline="0">
                  <a:solidFill>
                    <a:schemeClr val="accent2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rgbClr val="FFC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1568495"/>
        <c:crosses val="max"/>
        <c:crossBetween val="between"/>
      </c:valAx>
      <c:catAx>
        <c:axId val="1401568495"/>
        <c:scaling>
          <c:orientation val="minMax"/>
        </c:scaling>
        <c:delete val="1"/>
        <c:axPos val="b"/>
        <c:numFmt formatCode="h:mm" sourceLinked="1"/>
        <c:majorTickMark val="out"/>
        <c:minorTickMark val="none"/>
        <c:tickLblPos val="nextTo"/>
        <c:crossAx val="140156766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9419885581452958"/>
          <c:y val="0.25514584134629653"/>
          <c:w val="0.33428812324049328"/>
          <c:h val="0.110812462890737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Output Power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2833333333333E-2"/>
          <c:y val="0.22263888888888889"/>
          <c:w val="0.89751611111111107"/>
          <c:h val="0.59208130231112688"/>
        </c:manualLayout>
      </c:layout>
      <c:lineChart>
        <c:grouping val="standard"/>
        <c:varyColors val="0"/>
        <c:ser>
          <c:idx val="0"/>
          <c:order val="0"/>
          <c:tx>
            <c:v>summer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winter'!$B$3:$B$98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2</c:v>
                </c:pt>
                <c:pt idx="30">
                  <c:v>1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2</c:v>
                </c:pt>
                <c:pt idx="35">
                  <c:v>3</c:v>
                </c:pt>
                <c:pt idx="36">
                  <c:v>7</c:v>
                </c:pt>
                <c:pt idx="37">
                  <c:v>2</c:v>
                </c:pt>
                <c:pt idx="38">
                  <c:v>4</c:v>
                </c:pt>
                <c:pt idx="39">
                  <c:v>8</c:v>
                </c:pt>
                <c:pt idx="40">
                  <c:v>4</c:v>
                </c:pt>
                <c:pt idx="41">
                  <c:v>4</c:v>
                </c:pt>
                <c:pt idx="42">
                  <c:v>2</c:v>
                </c:pt>
                <c:pt idx="43">
                  <c:v>9</c:v>
                </c:pt>
                <c:pt idx="44">
                  <c:v>4</c:v>
                </c:pt>
                <c:pt idx="45">
                  <c:v>10</c:v>
                </c:pt>
                <c:pt idx="46">
                  <c:v>10</c:v>
                </c:pt>
                <c:pt idx="47">
                  <c:v>10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10</c:v>
                </c:pt>
                <c:pt idx="53">
                  <c:v>3</c:v>
                </c:pt>
                <c:pt idx="54">
                  <c:v>10</c:v>
                </c:pt>
                <c:pt idx="55">
                  <c:v>10</c:v>
                </c:pt>
                <c:pt idx="56">
                  <c:v>11</c:v>
                </c:pt>
                <c:pt idx="57">
                  <c:v>2</c:v>
                </c:pt>
                <c:pt idx="58">
                  <c:v>2</c:v>
                </c:pt>
                <c:pt idx="59">
                  <c:v>9</c:v>
                </c:pt>
                <c:pt idx="60">
                  <c:v>8</c:v>
                </c:pt>
                <c:pt idx="61">
                  <c:v>9</c:v>
                </c:pt>
                <c:pt idx="62">
                  <c:v>2</c:v>
                </c:pt>
                <c:pt idx="63">
                  <c:v>1</c:v>
                </c:pt>
                <c:pt idx="64">
                  <c:v>7</c:v>
                </c:pt>
                <c:pt idx="65">
                  <c:v>5</c:v>
                </c:pt>
                <c:pt idx="66">
                  <c:v>5</c:v>
                </c:pt>
                <c:pt idx="67">
                  <c:v>4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514-4AD3-8EE8-2A466BB27B37}"/>
            </c:ext>
          </c:extLst>
        </c:ser>
        <c:ser>
          <c:idx val="1"/>
          <c:order val="1"/>
          <c:tx>
            <c:v>winter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winter'!$D$3:$D$98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2</c:v>
                </c:pt>
                <c:pt idx="34">
                  <c:v>2</c:v>
                </c:pt>
                <c:pt idx="35">
                  <c:v>3</c:v>
                </c:pt>
                <c:pt idx="36">
                  <c:v>4</c:v>
                </c:pt>
                <c:pt idx="37">
                  <c:v>2</c:v>
                </c:pt>
                <c:pt idx="38">
                  <c:v>5</c:v>
                </c:pt>
                <c:pt idx="39">
                  <c:v>6</c:v>
                </c:pt>
                <c:pt idx="40">
                  <c:v>6</c:v>
                </c:pt>
                <c:pt idx="41">
                  <c:v>6</c:v>
                </c:pt>
                <c:pt idx="42">
                  <c:v>5</c:v>
                </c:pt>
                <c:pt idx="43">
                  <c:v>9</c:v>
                </c:pt>
                <c:pt idx="44">
                  <c:v>7</c:v>
                </c:pt>
                <c:pt idx="45">
                  <c:v>4</c:v>
                </c:pt>
                <c:pt idx="46">
                  <c:v>4</c:v>
                </c:pt>
                <c:pt idx="47">
                  <c:v>3</c:v>
                </c:pt>
                <c:pt idx="48">
                  <c:v>2</c:v>
                </c:pt>
                <c:pt idx="49">
                  <c:v>4</c:v>
                </c:pt>
                <c:pt idx="50">
                  <c:v>3</c:v>
                </c:pt>
                <c:pt idx="51">
                  <c:v>4</c:v>
                </c:pt>
                <c:pt idx="52">
                  <c:v>3</c:v>
                </c:pt>
                <c:pt idx="53">
                  <c:v>2</c:v>
                </c:pt>
                <c:pt idx="54">
                  <c:v>4</c:v>
                </c:pt>
                <c:pt idx="55">
                  <c:v>4</c:v>
                </c:pt>
                <c:pt idx="56">
                  <c:v>5</c:v>
                </c:pt>
                <c:pt idx="57">
                  <c:v>4</c:v>
                </c:pt>
                <c:pt idx="58">
                  <c:v>3</c:v>
                </c:pt>
                <c:pt idx="59">
                  <c:v>2</c:v>
                </c:pt>
                <c:pt idx="60">
                  <c:v>2</c:v>
                </c:pt>
                <c:pt idx="61">
                  <c:v>2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514-4AD3-8EE8-2A466BB27B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8501855"/>
        <c:axId val="1668500607"/>
      </c:lineChart>
      <c:catAx>
        <c:axId val="166850185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484259259259261"/>
              <c:y val="0.93632222222222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0607"/>
        <c:crosses val="autoZero"/>
        <c:auto val="1"/>
        <c:lblAlgn val="ctr"/>
        <c:lblOffset val="100"/>
        <c:tickMarkSkip val="12"/>
        <c:noMultiLvlLbl val="0"/>
      </c:catAx>
      <c:valAx>
        <c:axId val="1668500607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2814814814814812E-2"/>
              <c:y val="1.864694444444444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185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1276120582014624"/>
          <c:y val="0.22924487131090934"/>
          <c:w val="0.24071493005121933"/>
          <c:h val="0.143629866185758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Solar</a:t>
            </a:r>
            <a:r>
              <a:rPr lang="en-US" altLang="zh-TW" sz="1800" baseline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1340114586843953E-2"/>
          <c:y val="0.19224803440466851"/>
          <c:w val="0.88664113483868989"/>
          <c:h val="0.62518799972884387"/>
        </c:manualLayout>
      </c:layout>
      <c:lineChart>
        <c:grouping val="standard"/>
        <c:varyColors val="0"/>
        <c:ser>
          <c:idx val="0"/>
          <c:order val="0"/>
          <c:tx>
            <c:v>summer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winter'!$C$3:$C$98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0.12</c:v>
                </c:pt>
                <c:pt idx="23">
                  <c:v>4.45</c:v>
                </c:pt>
                <c:pt idx="24">
                  <c:v>12.93</c:v>
                </c:pt>
                <c:pt idx="25">
                  <c:v>29.49</c:v>
                </c:pt>
                <c:pt idx="26">
                  <c:v>44.44</c:v>
                </c:pt>
                <c:pt idx="27">
                  <c:v>143.47999999999999</c:v>
                </c:pt>
                <c:pt idx="28">
                  <c:v>189.8</c:v>
                </c:pt>
                <c:pt idx="29">
                  <c:v>257.26</c:v>
                </c:pt>
                <c:pt idx="30">
                  <c:v>104.26</c:v>
                </c:pt>
                <c:pt idx="31">
                  <c:v>255.45</c:v>
                </c:pt>
                <c:pt idx="32">
                  <c:v>98.96</c:v>
                </c:pt>
                <c:pt idx="33">
                  <c:v>121.33</c:v>
                </c:pt>
                <c:pt idx="34">
                  <c:v>202.78</c:v>
                </c:pt>
                <c:pt idx="35">
                  <c:v>302.83</c:v>
                </c:pt>
                <c:pt idx="36">
                  <c:v>488.13</c:v>
                </c:pt>
                <c:pt idx="37">
                  <c:v>151.80000000000001</c:v>
                </c:pt>
                <c:pt idx="38">
                  <c:v>265.58</c:v>
                </c:pt>
                <c:pt idx="39">
                  <c:v>534.69000000000005</c:v>
                </c:pt>
                <c:pt idx="40">
                  <c:v>296.27999999999997</c:v>
                </c:pt>
                <c:pt idx="41">
                  <c:v>281.48</c:v>
                </c:pt>
                <c:pt idx="42">
                  <c:v>164.13</c:v>
                </c:pt>
                <c:pt idx="43">
                  <c:v>557.28</c:v>
                </c:pt>
                <c:pt idx="44">
                  <c:v>255.47</c:v>
                </c:pt>
                <c:pt idx="45">
                  <c:v>601.28</c:v>
                </c:pt>
                <c:pt idx="46">
                  <c:v>593.92999999999995</c:v>
                </c:pt>
                <c:pt idx="47">
                  <c:v>570.6</c:v>
                </c:pt>
                <c:pt idx="48">
                  <c:v>123.26</c:v>
                </c:pt>
                <c:pt idx="49">
                  <c:v>118.83</c:v>
                </c:pt>
                <c:pt idx="50">
                  <c:v>111</c:v>
                </c:pt>
                <c:pt idx="51">
                  <c:v>131.97999999999999</c:v>
                </c:pt>
                <c:pt idx="52">
                  <c:v>570.79999999999995</c:v>
                </c:pt>
                <c:pt idx="53">
                  <c:v>205.63</c:v>
                </c:pt>
                <c:pt idx="54">
                  <c:v>565.83000000000004</c:v>
                </c:pt>
                <c:pt idx="55">
                  <c:v>618.54999999999995</c:v>
                </c:pt>
                <c:pt idx="56">
                  <c:v>581.17999999999995</c:v>
                </c:pt>
                <c:pt idx="57">
                  <c:v>143.72999999999999</c:v>
                </c:pt>
                <c:pt idx="58">
                  <c:v>124.38</c:v>
                </c:pt>
                <c:pt idx="59">
                  <c:v>502.43</c:v>
                </c:pt>
                <c:pt idx="60">
                  <c:v>484.82</c:v>
                </c:pt>
                <c:pt idx="61">
                  <c:v>479.03</c:v>
                </c:pt>
                <c:pt idx="62">
                  <c:v>168.85</c:v>
                </c:pt>
                <c:pt idx="63">
                  <c:v>112.92</c:v>
                </c:pt>
                <c:pt idx="64">
                  <c:v>407.56</c:v>
                </c:pt>
                <c:pt idx="65">
                  <c:v>276.17</c:v>
                </c:pt>
                <c:pt idx="66">
                  <c:v>346.06</c:v>
                </c:pt>
                <c:pt idx="67">
                  <c:v>274.89</c:v>
                </c:pt>
                <c:pt idx="68">
                  <c:v>69.3</c:v>
                </c:pt>
                <c:pt idx="69">
                  <c:v>117.28</c:v>
                </c:pt>
                <c:pt idx="70">
                  <c:v>58.18</c:v>
                </c:pt>
                <c:pt idx="71">
                  <c:v>53.1</c:v>
                </c:pt>
                <c:pt idx="72">
                  <c:v>47.09</c:v>
                </c:pt>
                <c:pt idx="73">
                  <c:v>41.52</c:v>
                </c:pt>
                <c:pt idx="74">
                  <c:v>79.42</c:v>
                </c:pt>
                <c:pt idx="75">
                  <c:v>19.39</c:v>
                </c:pt>
                <c:pt idx="76">
                  <c:v>6.83</c:v>
                </c:pt>
                <c:pt idx="77">
                  <c:v>1.4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4F5-4B81-B955-2FF2EAADEF05}"/>
            </c:ext>
          </c:extLst>
        </c:ser>
        <c:ser>
          <c:idx val="1"/>
          <c:order val="1"/>
          <c:tx>
            <c:v>winter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winter'!$E$3:$E$98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6.08</c:v>
                </c:pt>
                <c:pt idx="29">
                  <c:v>8.08</c:v>
                </c:pt>
                <c:pt idx="30">
                  <c:v>15.58</c:v>
                </c:pt>
                <c:pt idx="31">
                  <c:v>49.59</c:v>
                </c:pt>
                <c:pt idx="32">
                  <c:v>81.31</c:v>
                </c:pt>
                <c:pt idx="33">
                  <c:v>171.93</c:v>
                </c:pt>
                <c:pt idx="34">
                  <c:v>214.63</c:v>
                </c:pt>
                <c:pt idx="35">
                  <c:v>246.23</c:v>
                </c:pt>
                <c:pt idx="36">
                  <c:v>263.14</c:v>
                </c:pt>
                <c:pt idx="37">
                  <c:v>140.72</c:v>
                </c:pt>
                <c:pt idx="38">
                  <c:v>340.73</c:v>
                </c:pt>
                <c:pt idx="39">
                  <c:v>365.49</c:v>
                </c:pt>
                <c:pt idx="40">
                  <c:v>389.8</c:v>
                </c:pt>
                <c:pt idx="41">
                  <c:v>359.88</c:v>
                </c:pt>
                <c:pt idx="42">
                  <c:v>326.14999999999998</c:v>
                </c:pt>
                <c:pt idx="43">
                  <c:v>469.12</c:v>
                </c:pt>
                <c:pt idx="44">
                  <c:v>410.97</c:v>
                </c:pt>
                <c:pt idx="45">
                  <c:v>255.25</c:v>
                </c:pt>
                <c:pt idx="46">
                  <c:v>251.13</c:v>
                </c:pt>
                <c:pt idx="47">
                  <c:v>218.55</c:v>
                </c:pt>
                <c:pt idx="48">
                  <c:v>153.84</c:v>
                </c:pt>
                <c:pt idx="49">
                  <c:v>255.53</c:v>
                </c:pt>
                <c:pt idx="50">
                  <c:v>209.6</c:v>
                </c:pt>
                <c:pt idx="51">
                  <c:v>273.66000000000003</c:v>
                </c:pt>
                <c:pt idx="52">
                  <c:v>196.46</c:v>
                </c:pt>
                <c:pt idx="53">
                  <c:v>144.66</c:v>
                </c:pt>
                <c:pt idx="54">
                  <c:v>236.76</c:v>
                </c:pt>
                <c:pt idx="55">
                  <c:v>225.88</c:v>
                </c:pt>
                <c:pt idx="56">
                  <c:v>279.89</c:v>
                </c:pt>
                <c:pt idx="57">
                  <c:v>235.73</c:v>
                </c:pt>
                <c:pt idx="58">
                  <c:v>196.91</c:v>
                </c:pt>
                <c:pt idx="59">
                  <c:v>158.69</c:v>
                </c:pt>
                <c:pt idx="60">
                  <c:v>160.32</c:v>
                </c:pt>
                <c:pt idx="61">
                  <c:v>142.69999999999999</c:v>
                </c:pt>
                <c:pt idx="62">
                  <c:v>81.430000000000007</c:v>
                </c:pt>
                <c:pt idx="63">
                  <c:v>82.42</c:v>
                </c:pt>
                <c:pt idx="64">
                  <c:v>75.67</c:v>
                </c:pt>
                <c:pt idx="65">
                  <c:v>62.85</c:v>
                </c:pt>
                <c:pt idx="66">
                  <c:v>70.599999999999994</c:v>
                </c:pt>
                <c:pt idx="67">
                  <c:v>67.28</c:v>
                </c:pt>
                <c:pt idx="68">
                  <c:v>34.72</c:v>
                </c:pt>
                <c:pt idx="69">
                  <c:v>24.89</c:v>
                </c:pt>
                <c:pt idx="70">
                  <c:v>10.43</c:v>
                </c:pt>
                <c:pt idx="71">
                  <c:v>5.63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4F5-4B81-B955-2FF2EAADEF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5283967"/>
        <c:axId val="1845281471"/>
      </c:lineChart>
      <c:catAx>
        <c:axId val="184528396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991574074074079"/>
              <c:y val="0.932655000000000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1471"/>
        <c:crosses val="autoZero"/>
        <c:auto val="1"/>
        <c:lblAlgn val="ctr"/>
        <c:lblOffset val="100"/>
        <c:tickMarkSkip val="12"/>
        <c:noMultiLvlLbl val="0"/>
      </c:catAx>
      <c:valAx>
        <c:axId val="1845281471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>
            <c:manualLayout>
              <c:xMode val="edge"/>
              <c:yMode val="edge"/>
              <c:x val="1.2970168612191959E-2"/>
              <c:y val="1.422133930489793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396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8969657975632426"/>
          <c:y val="0.19425413082368298"/>
          <c:w val="0.26392720365207267"/>
          <c:h val="0.108983543345355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Solar</a:t>
            </a:r>
            <a:r>
              <a:rPr lang="en-US" altLang="zh-TW" sz="1800" baseline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1340114586843953E-2"/>
          <c:y val="0.19224803440466851"/>
          <c:w val="0.88664113483868989"/>
          <c:h val="0.62518799972884387"/>
        </c:manualLayout>
      </c:layout>
      <c:lineChart>
        <c:grouping val="standard"/>
        <c:varyColors val="0"/>
        <c:ser>
          <c:idx val="0"/>
          <c:order val="0"/>
          <c:tx>
            <c:v>cloudy</c:v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'sunny vs cloudy'!$A$3:$A$98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cloudy'!$C$3:$C$98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1.74</c:v>
                </c:pt>
                <c:pt idx="27">
                  <c:v>4.54</c:v>
                </c:pt>
                <c:pt idx="28">
                  <c:v>10.7</c:v>
                </c:pt>
                <c:pt idx="29">
                  <c:v>20.57</c:v>
                </c:pt>
                <c:pt idx="30">
                  <c:v>14.16</c:v>
                </c:pt>
                <c:pt idx="31">
                  <c:v>29.48</c:v>
                </c:pt>
                <c:pt idx="32">
                  <c:v>49.37</c:v>
                </c:pt>
                <c:pt idx="33">
                  <c:v>44.43</c:v>
                </c:pt>
                <c:pt idx="34">
                  <c:v>55.45</c:v>
                </c:pt>
                <c:pt idx="35">
                  <c:v>55.16</c:v>
                </c:pt>
                <c:pt idx="36">
                  <c:v>70.47</c:v>
                </c:pt>
                <c:pt idx="37">
                  <c:v>114.9</c:v>
                </c:pt>
                <c:pt idx="38">
                  <c:v>98.81</c:v>
                </c:pt>
                <c:pt idx="39">
                  <c:v>134.28</c:v>
                </c:pt>
                <c:pt idx="40">
                  <c:v>138.43</c:v>
                </c:pt>
                <c:pt idx="41">
                  <c:v>191.77</c:v>
                </c:pt>
                <c:pt idx="42">
                  <c:v>165.78</c:v>
                </c:pt>
                <c:pt idx="43">
                  <c:v>136.1</c:v>
                </c:pt>
                <c:pt idx="44">
                  <c:v>151.44999999999999</c:v>
                </c:pt>
                <c:pt idx="45">
                  <c:v>181.72</c:v>
                </c:pt>
                <c:pt idx="46">
                  <c:v>144.79</c:v>
                </c:pt>
                <c:pt idx="47">
                  <c:v>154.72</c:v>
                </c:pt>
                <c:pt idx="48">
                  <c:v>260.93</c:v>
                </c:pt>
                <c:pt idx="49">
                  <c:v>205.44</c:v>
                </c:pt>
                <c:pt idx="50">
                  <c:v>158.91</c:v>
                </c:pt>
                <c:pt idx="51">
                  <c:v>109.58</c:v>
                </c:pt>
                <c:pt idx="52">
                  <c:v>154.41</c:v>
                </c:pt>
                <c:pt idx="53">
                  <c:v>250.19</c:v>
                </c:pt>
                <c:pt idx="54">
                  <c:v>390.02</c:v>
                </c:pt>
                <c:pt idx="55">
                  <c:v>370.51</c:v>
                </c:pt>
                <c:pt idx="56">
                  <c:v>299.26</c:v>
                </c:pt>
                <c:pt idx="57">
                  <c:v>200.23</c:v>
                </c:pt>
                <c:pt idx="58">
                  <c:v>119.19</c:v>
                </c:pt>
                <c:pt idx="59">
                  <c:v>107.83</c:v>
                </c:pt>
                <c:pt idx="60">
                  <c:v>93.42</c:v>
                </c:pt>
                <c:pt idx="61">
                  <c:v>56.57</c:v>
                </c:pt>
                <c:pt idx="62">
                  <c:v>37.619999999999997</c:v>
                </c:pt>
                <c:pt idx="63">
                  <c:v>57.35</c:v>
                </c:pt>
                <c:pt idx="64">
                  <c:v>41.68</c:v>
                </c:pt>
                <c:pt idx="65">
                  <c:v>42.69</c:v>
                </c:pt>
                <c:pt idx="66">
                  <c:v>30.67</c:v>
                </c:pt>
                <c:pt idx="67">
                  <c:v>25.22</c:v>
                </c:pt>
                <c:pt idx="68">
                  <c:v>20.37</c:v>
                </c:pt>
                <c:pt idx="69">
                  <c:v>15.53</c:v>
                </c:pt>
                <c:pt idx="70">
                  <c:v>8.68</c:v>
                </c:pt>
                <c:pt idx="71">
                  <c:v>5.13</c:v>
                </c:pt>
                <c:pt idx="72">
                  <c:v>3.98</c:v>
                </c:pt>
                <c:pt idx="73">
                  <c:v>0.48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70-47D6-949A-D3A7E920C2C5}"/>
            </c:ext>
          </c:extLst>
        </c:ser>
        <c:ser>
          <c:idx val="1"/>
          <c:order val="1"/>
          <c:tx>
            <c:v>sunny</c:v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'sunny vs cloudy'!$A$3:$A$98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cloudy'!$E$3:$E$98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4.47</c:v>
                </c:pt>
                <c:pt idx="26">
                  <c:v>16.98</c:v>
                </c:pt>
                <c:pt idx="27">
                  <c:v>57.34</c:v>
                </c:pt>
                <c:pt idx="28">
                  <c:v>115.48</c:v>
                </c:pt>
                <c:pt idx="29">
                  <c:v>179.47</c:v>
                </c:pt>
                <c:pt idx="30">
                  <c:v>221.93</c:v>
                </c:pt>
                <c:pt idx="31">
                  <c:v>256.38</c:v>
                </c:pt>
                <c:pt idx="32">
                  <c:v>292.39999999999998</c:v>
                </c:pt>
                <c:pt idx="33">
                  <c:v>324.17</c:v>
                </c:pt>
                <c:pt idx="34">
                  <c:v>351.57</c:v>
                </c:pt>
                <c:pt idx="35">
                  <c:v>376.16</c:v>
                </c:pt>
                <c:pt idx="36">
                  <c:v>401.18</c:v>
                </c:pt>
                <c:pt idx="37">
                  <c:v>423.14</c:v>
                </c:pt>
                <c:pt idx="38">
                  <c:v>445.88</c:v>
                </c:pt>
                <c:pt idx="39">
                  <c:v>463.39</c:v>
                </c:pt>
                <c:pt idx="40">
                  <c:v>480.17</c:v>
                </c:pt>
                <c:pt idx="41">
                  <c:v>493.98</c:v>
                </c:pt>
                <c:pt idx="42">
                  <c:v>508.78</c:v>
                </c:pt>
                <c:pt idx="43">
                  <c:v>522.23</c:v>
                </c:pt>
                <c:pt idx="44">
                  <c:v>533.03</c:v>
                </c:pt>
                <c:pt idx="45">
                  <c:v>541.24</c:v>
                </c:pt>
                <c:pt idx="46">
                  <c:v>546.87</c:v>
                </c:pt>
                <c:pt idx="47">
                  <c:v>552.59</c:v>
                </c:pt>
                <c:pt idx="48">
                  <c:v>555.52</c:v>
                </c:pt>
                <c:pt idx="49">
                  <c:v>559.17999999999995</c:v>
                </c:pt>
                <c:pt idx="50">
                  <c:v>557.6</c:v>
                </c:pt>
                <c:pt idx="51">
                  <c:v>553.70000000000005</c:v>
                </c:pt>
                <c:pt idx="52">
                  <c:v>550.47</c:v>
                </c:pt>
                <c:pt idx="53">
                  <c:v>544.33000000000004</c:v>
                </c:pt>
                <c:pt idx="54">
                  <c:v>538.78</c:v>
                </c:pt>
                <c:pt idx="55">
                  <c:v>528.6</c:v>
                </c:pt>
                <c:pt idx="56">
                  <c:v>513.82000000000005</c:v>
                </c:pt>
                <c:pt idx="57">
                  <c:v>494.05</c:v>
                </c:pt>
                <c:pt idx="58">
                  <c:v>487.12</c:v>
                </c:pt>
                <c:pt idx="59">
                  <c:v>468.06</c:v>
                </c:pt>
                <c:pt idx="60">
                  <c:v>447.4</c:v>
                </c:pt>
                <c:pt idx="61">
                  <c:v>426.76</c:v>
                </c:pt>
                <c:pt idx="62">
                  <c:v>409.28</c:v>
                </c:pt>
                <c:pt idx="63">
                  <c:v>389.34</c:v>
                </c:pt>
                <c:pt idx="64">
                  <c:v>353.3</c:v>
                </c:pt>
                <c:pt idx="65">
                  <c:v>323.58999999999997</c:v>
                </c:pt>
                <c:pt idx="66">
                  <c:v>301.45999999999998</c:v>
                </c:pt>
                <c:pt idx="67">
                  <c:v>273.88</c:v>
                </c:pt>
                <c:pt idx="68">
                  <c:v>243.68</c:v>
                </c:pt>
                <c:pt idx="69">
                  <c:v>210.67</c:v>
                </c:pt>
                <c:pt idx="70">
                  <c:v>169.63</c:v>
                </c:pt>
                <c:pt idx="71">
                  <c:v>124.71</c:v>
                </c:pt>
                <c:pt idx="72">
                  <c:v>73.819999999999993</c:v>
                </c:pt>
                <c:pt idx="73">
                  <c:v>25.31</c:v>
                </c:pt>
                <c:pt idx="74">
                  <c:v>9.44</c:v>
                </c:pt>
                <c:pt idx="75">
                  <c:v>2.1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770-47D6-949A-D3A7E920C2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5283967"/>
        <c:axId val="1845281471"/>
      </c:lineChart>
      <c:catAx>
        <c:axId val="184528396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991574074074079"/>
              <c:y val="0.932655000000000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1471"/>
        <c:crosses val="autoZero"/>
        <c:auto val="1"/>
        <c:lblAlgn val="ctr"/>
        <c:lblOffset val="100"/>
        <c:tickMarkSkip val="12"/>
        <c:noMultiLvlLbl val="0"/>
      </c:catAx>
      <c:valAx>
        <c:axId val="1845281471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>
            <c:manualLayout>
              <c:xMode val="edge"/>
              <c:yMode val="edge"/>
              <c:x val="1.2970168612191959E-2"/>
              <c:y val="1.422133930489793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396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967814814814813"/>
          <c:y val="0.19425416666666664"/>
          <c:w val="0.21924203703703704"/>
          <c:h val="0.161900277777777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Output Power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2833333333333E-2"/>
          <c:y val="0.22263888888888889"/>
          <c:w val="0.89751611111111107"/>
          <c:h val="0.59208130231112688"/>
        </c:manualLayout>
      </c:layout>
      <c:lineChart>
        <c:grouping val="standard"/>
        <c:varyColors val="0"/>
        <c:ser>
          <c:idx val="0"/>
          <c:order val="0"/>
          <c:tx>
            <c:v>cloudy</c:v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cloudy'!$B$3:$B$98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2</c:v>
                </c:pt>
                <c:pt idx="38">
                  <c:v>1</c:v>
                </c:pt>
                <c:pt idx="39">
                  <c:v>2</c:v>
                </c:pt>
                <c:pt idx="40">
                  <c:v>2</c:v>
                </c:pt>
                <c:pt idx="41">
                  <c:v>3</c:v>
                </c:pt>
                <c:pt idx="42">
                  <c:v>3</c:v>
                </c:pt>
                <c:pt idx="43">
                  <c:v>2</c:v>
                </c:pt>
                <c:pt idx="44">
                  <c:v>2</c:v>
                </c:pt>
                <c:pt idx="45">
                  <c:v>3</c:v>
                </c:pt>
                <c:pt idx="46">
                  <c:v>2</c:v>
                </c:pt>
                <c:pt idx="47">
                  <c:v>2</c:v>
                </c:pt>
                <c:pt idx="48">
                  <c:v>4</c:v>
                </c:pt>
                <c:pt idx="49">
                  <c:v>3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4</c:v>
                </c:pt>
                <c:pt idx="54">
                  <c:v>6</c:v>
                </c:pt>
                <c:pt idx="55">
                  <c:v>6</c:v>
                </c:pt>
                <c:pt idx="56">
                  <c:v>5</c:v>
                </c:pt>
                <c:pt idx="57">
                  <c:v>3</c:v>
                </c:pt>
                <c:pt idx="58">
                  <c:v>2</c:v>
                </c:pt>
                <c:pt idx="59">
                  <c:v>2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90-442F-BAF8-3A8F3A4B4E86}"/>
            </c:ext>
          </c:extLst>
        </c:ser>
        <c:ser>
          <c:idx val="1"/>
          <c:order val="1"/>
          <c:tx>
            <c:v>sunny</c:v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cloudy'!$D$3:$D$98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3</c:v>
                </c:pt>
                <c:pt idx="33">
                  <c:v>4</c:v>
                </c:pt>
                <c:pt idx="34">
                  <c:v>4</c:v>
                </c:pt>
                <c:pt idx="35">
                  <c:v>5</c:v>
                </c:pt>
                <c:pt idx="36">
                  <c:v>6</c:v>
                </c:pt>
                <c:pt idx="37">
                  <c:v>6</c:v>
                </c:pt>
                <c:pt idx="38">
                  <c:v>7</c:v>
                </c:pt>
                <c:pt idx="39">
                  <c:v>8</c:v>
                </c:pt>
                <c:pt idx="40">
                  <c:v>8</c:v>
                </c:pt>
                <c:pt idx="41">
                  <c:v>9</c:v>
                </c:pt>
                <c:pt idx="42">
                  <c:v>9</c:v>
                </c:pt>
                <c:pt idx="43">
                  <c:v>10</c:v>
                </c:pt>
                <c:pt idx="44">
                  <c:v>10</c:v>
                </c:pt>
                <c:pt idx="45">
                  <c:v>10</c:v>
                </c:pt>
                <c:pt idx="46">
                  <c:v>10</c:v>
                </c:pt>
                <c:pt idx="47">
                  <c:v>11</c:v>
                </c:pt>
                <c:pt idx="48">
                  <c:v>11</c:v>
                </c:pt>
                <c:pt idx="49">
                  <c:v>11</c:v>
                </c:pt>
                <c:pt idx="50">
                  <c:v>11</c:v>
                </c:pt>
                <c:pt idx="51">
                  <c:v>11</c:v>
                </c:pt>
                <c:pt idx="52">
                  <c:v>11</c:v>
                </c:pt>
                <c:pt idx="53">
                  <c:v>11</c:v>
                </c:pt>
                <c:pt idx="54">
                  <c:v>11</c:v>
                </c:pt>
                <c:pt idx="55">
                  <c:v>10</c:v>
                </c:pt>
                <c:pt idx="56">
                  <c:v>10</c:v>
                </c:pt>
                <c:pt idx="57">
                  <c:v>10</c:v>
                </c:pt>
                <c:pt idx="58">
                  <c:v>9</c:v>
                </c:pt>
                <c:pt idx="59">
                  <c:v>9</c:v>
                </c:pt>
                <c:pt idx="60">
                  <c:v>9</c:v>
                </c:pt>
                <c:pt idx="61">
                  <c:v>8</c:v>
                </c:pt>
                <c:pt idx="62">
                  <c:v>8</c:v>
                </c:pt>
                <c:pt idx="63">
                  <c:v>7</c:v>
                </c:pt>
                <c:pt idx="64">
                  <c:v>6</c:v>
                </c:pt>
                <c:pt idx="65">
                  <c:v>6</c:v>
                </c:pt>
                <c:pt idx="66">
                  <c:v>5</c:v>
                </c:pt>
                <c:pt idx="67">
                  <c:v>5</c:v>
                </c:pt>
                <c:pt idx="68">
                  <c:v>4</c:v>
                </c:pt>
                <c:pt idx="69">
                  <c:v>3</c:v>
                </c:pt>
                <c:pt idx="70">
                  <c:v>2</c:v>
                </c:pt>
                <c:pt idx="71">
                  <c:v>1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790-442F-BAF8-3A8F3A4B4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8501855"/>
        <c:axId val="1668500607"/>
      </c:lineChart>
      <c:catAx>
        <c:axId val="166850185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484259259259261"/>
              <c:y val="0.93632222222222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0607"/>
        <c:crosses val="autoZero"/>
        <c:auto val="1"/>
        <c:lblAlgn val="ctr"/>
        <c:lblOffset val="100"/>
        <c:tickMarkSkip val="12"/>
        <c:noMultiLvlLbl val="0"/>
      </c:catAx>
      <c:valAx>
        <c:axId val="1668500607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2814814814814812E-2"/>
              <c:y val="1.864694444444444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185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1276120582014624"/>
          <c:y val="0.22924487131090934"/>
          <c:w val="0.24071493005121933"/>
          <c:h val="0.143629866185758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>
                <a:solidFill>
                  <a:schemeClr val="tx1"/>
                </a:solidFill>
                <a:effectLst/>
              </a:rPr>
              <a:t>Average Output Power &amp; Average Cloud </a:t>
            </a:r>
            <a:r>
              <a:rPr lang="en-US" sz="1800" b="0" i="0" u="none" strike="noStrike" baseline="0">
                <a:effectLst/>
              </a:rPr>
              <a:t>Amount</a:t>
            </a:r>
            <a:endParaRPr lang="en-US" sz="18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724783820627073E-2"/>
          <c:y val="0.26845134472398313"/>
          <c:w val="0.89310138558261609"/>
          <c:h val="0.63520068575221145"/>
        </c:manualLayout>
      </c:layout>
      <c:barChart>
        <c:barDir val="col"/>
        <c:grouping val="clustered"/>
        <c:varyColors val="0"/>
        <c:ser>
          <c:idx val="0"/>
          <c:order val="0"/>
          <c:tx>
            <c:v>average output power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'output vs weather'!$C$6:$C$17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'output vs weather'!$E$6:$E$17</c:f>
              <c:numCache>
                <c:formatCode>0.00</c:formatCode>
                <c:ptCount val="12"/>
                <c:pt idx="0">
                  <c:v>3.662414131501472</c:v>
                </c:pt>
                <c:pt idx="1">
                  <c:v>3.8806419257773319</c:v>
                </c:pt>
                <c:pt idx="2">
                  <c:v>4.4291465378421897</c:v>
                </c:pt>
                <c:pt idx="3">
                  <c:v>5.0385826771653539</c:v>
                </c:pt>
                <c:pt idx="4">
                  <c:v>3.8617693522906795</c:v>
                </c:pt>
                <c:pt idx="5">
                  <c:v>3.9083790133124512</c:v>
                </c:pt>
                <c:pt idx="6">
                  <c:v>4.5858585858585856</c:v>
                </c:pt>
                <c:pt idx="7">
                  <c:v>4.2544000000000004</c:v>
                </c:pt>
                <c:pt idx="8">
                  <c:v>5.2305246422893479</c:v>
                </c:pt>
                <c:pt idx="9">
                  <c:v>5.2859517871986696</c:v>
                </c:pt>
                <c:pt idx="10">
                  <c:v>3.1598864711447492</c:v>
                </c:pt>
                <c:pt idx="11">
                  <c:v>4.9136150234741782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1D-40AD-A943-72A57ABBB4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901903"/>
        <c:axId val="1189897743"/>
      </c:barChart>
      <c:lineChart>
        <c:grouping val="standard"/>
        <c:varyColors val="0"/>
        <c:ser>
          <c:idx val="1"/>
          <c:order val="1"/>
          <c:tx>
            <c:v>average cloud amount</c:v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strRef>
              <c:f>'output vs weather'!$C$6:$C$17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'output vs weather'!$F$6:$F$17</c:f>
              <c:numCache>
                <c:formatCode>0.0</c:formatCode>
                <c:ptCount val="12"/>
                <c:pt idx="0">
                  <c:v>67.064516129032256</c:v>
                </c:pt>
                <c:pt idx="1">
                  <c:v>76.821428571428569</c:v>
                </c:pt>
                <c:pt idx="2">
                  <c:v>63.967741935483872</c:v>
                </c:pt>
                <c:pt idx="3">
                  <c:v>57.8</c:v>
                </c:pt>
                <c:pt idx="4">
                  <c:v>81.774193548387103</c:v>
                </c:pt>
                <c:pt idx="5">
                  <c:v>82.733333333333334</c:v>
                </c:pt>
                <c:pt idx="6">
                  <c:v>60.677419354838712</c:v>
                </c:pt>
                <c:pt idx="7">
                  <c:v>70.709677419354833</c:v>
                </c:pt>
                <c:pt idx="8">
                  <c:v>53.533333333333331</c:v>
                </c:pt>
                <c:pt idx="9">
                  <c:v>55.58064516129032</c:v>
                </c:pt>
                <c:pt idx="10">
                  <c:v>71.2</c:v>
                </c:pt>
                <c:pt idx="11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1D-40AD-A943-72A57ABBB4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9902319"/>
        <c:axId val="1189898991"/>
      </c:lineChart>
      <c:catAx>
        <c:axId val="1189901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897743"/>
        <c:crosses val="autoZero"/>
        <c:auto val="1"/>
        <c:lblAlgn val="ctr"/>
        <c:lblOffset val="100"/>
        <c:noMultiLvlLbl val="0"/>
      </c:catAx>
      <c:valAx>
        <c:axId val="1189897743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rgbClr val="00B050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rgbClr val="00B050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rgbClr val="00B050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rgbClr val="00B050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rgbClr val="00B050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rgbClr val="00B050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2.0671834625322996E-3"/>
              <c:y val="8.15471149278117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rgbClr val="00B050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cross"/>
        <c:minorTickMark val="none"/>
        <c:tickLblPos val="nextTo"/>
        <c:spPr>
          <a:noFill/>
          <a:ln w="19050">
            <a:solidFill>
              <a:srgbClr val="00B05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901903"/>
        <c:crosses val="autoZero"/>
        <c:crossBetween val="between"/>
      </c:valAx>
      <c:valAx>
        <c:axId val="1189898991"/>
        <c:scaling>
          <c:orientation val="minMax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 algn="r">
                  <a:defRPr sz="1200" b="0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rgbClr val="7030A0"/>
                    </a:solidFill>
                    <a:latin typeface="+mn-lt"/>
                    <a:cs typeface="Times New Roman" panose="02020603050405020304" pitchFamily="18" charset="0"/>
                  </a:rPr>
                  <a:t>Cloud </a:t>
                </a:r>
              </a:p>
              <a:p>
                <a:pPr algn="r">
                  <a:defRPr sz="1200">
                    <a:solidFill>
                      <a:srgbClr val="7030A0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rgbClr val="7030A0"/>
                    </a:solidFill>
                    <a:latin typeface="+mn-lt"/>
                    <a:cs typeface="Times New Roman" panose="02020603050405020304" pitchFamily="18" charset="0"/>
                  </a:rPr>
                  <a:t>Amount</a:t>
                </a:r>
              </a:p>
              <a:p>
                <a:pPr algn="r">
                  <a:defRPr sz="1200">
                    <a:solidFill>
                      <a:srgbClr val="7030A0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rgbClr val="7030A0"/>
                    </a:solidFill>
                    <a:latin typeface="+mn-lt"/>
                    <a:cs typeface="Times New Roman" panose="02020603050405020304" pitchFamily="18" charset="0"/>
                  </a:rPr>
                  <a:t>(%)</a:t>
                </a:r>
                <a:endParaRPr lang="zh-TW" altLang="en-US" sz="1200">
                  <a:solidFill>
                    <a:srgbClr val="7030A0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9867708396915502"/>
              <c:y val="9.184312661500103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r">
                <a:defRPr sz="1200" b="0" i="0" u="none" strike="noStrike" kern="1200" baseline="0">
                  <a:solidFill>
                    <a:srgbClr val="7030A0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cross"/>
        <c:minorTickMark val="none"/>
        <c:tickLblPos val="nextTo"/>
        <c:spPr>
          <a:noFill/>
          <a:ln w="19050">
            <a:solidFill>
              <a:srgbClr val="7030A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902319"/>
        <c:crosses val="max"/>
        <c:crossBetween val="between"/>
        <c:majorUnit val="15"/>
      </c:valAx>
      <c:catAx>
        <c:axId val="11899023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8989899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34545842234836927"/>
          <c:y val="0.16301964457410995"/>
          <c:w val="0.38203764064375673"/>
          <c:h val="0.148115289388189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F9E13-E8BF-6C45-B170-AAF516BEB409}" type="datetimeFigureOut">
              <a:rPr lang="en-US" smtClean="0"/>
              <a:t>9/20/23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8080C0-3310-AF4C-901B-AC6290D5F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741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6995" y="289931"/>
            <a:ext cx="9229493" cy="487983"/>
          </a:xfrm>
        </p:spPr>
        <p:txBody>
          <a:bodyPr anchor="b">
            <a:normAutofit/>
          </a:bodyPr>
          <a:lstStyle>
            <a:lvl1pPr algn="ctr">
              <a:defRPr sz="28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239200"/>
            <a:ext cx="9144000" cy="1370342"/>
          </a:xfrm>
        </p:spPr>
        <p:txBody>
          <a:bodyPr lIns="90000" anchor="b" anchorCtr="0">
            <a:normAutofit/>
          </a:bodyPr>
          <a:lstStyle>
            <a:lvl1pPr marL="0" indent="0" algn="ctr">
              <a:buNone/>
              <a:defRPr sz="40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DB67C-AB7C-884C-B942-492AB8E21716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41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7EFE-DBC5-C146-9959-2F1EC22AA5CA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724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7894-8DB9-874B-8B25-A9E37B47DF49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81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994" y="247972"/>
            <a:ext cx="9233211" cy="61148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620" y="1326995"/>
            <a:ext cx="11050858" cy="467154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5A8B-A527-D542-B574-8BD56D34646F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6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1936710"/>
          </a:xfrm>
        </p:spPr>
        <p:txBody>
          <a:bodyPr anchor="b">
            <a:norm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648073"/>
            <a:ext cx="10515600" cy="99083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FCE95-3815-CA4C-B38D-AEF3FEB1CEF1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1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3678" y="1226634"/>
            <a:ext cx="5306122" cy="47161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26634"/>
            <a:ext cx="5480824" cy="471615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A87D3-3965-5940-A470-49CA5E226E9B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77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122BA-3E10-8F48-AD85-C1C580FBB193}" type="datetime1">
              <a:rPr lang="en-HK" smtClean="0"/>
              <a:t>20/9/2023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71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19BA9-0F23-B046-B9CC-4C94F24C1BCA}" type="datetime1">
              <a:rPr lang="en-HK" smtClean="0"/>
              <a:t>20/9/2023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02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4B0F0-C461-7544-A983-250567E225D9}" type="datetime1">
              <a:rPr lang="en-HK" smtClean="0"/>
              <a:t>20/9/2023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94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DE496-B2AC-734E-9730-4B1287A2243A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44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18038-1FA5-DB44-B6CC-7280049246E7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1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26994" y="320521"/>
            <a:ext cx="9233211" cy="4489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4829" y="1326995"/>
            <a:ext cx="10972800" cy="46715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EFDAB-0C7F-4440-8A1E-8FC2D5D38230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23200" y="6192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fld id="{E4C9230E-D239-425D-8EB4-4A726FAB1C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001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hko.gov.hk/tc/cis/dailyElement.ht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hko.gov.hk/tc/cis/dailyElement.htm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hyperlink" Target="https://re.emsd.gov.hk/english/gen/4S/4S.html" TargetMode="External"/><Relationship Id="rId7" Type="http://schemas.openxmlformats.org/officeDocument/2006/relationships/image" Target="../media/image20.png"/><Relationship Id="rId2" Type="http://schemas.openxmlformats.org/officeDocument/2006/relationships/hyperlink" Target="https://youtu.be/B5GItfi_RF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hko.gov.hk/tc/cis/dailyElemen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5F8E4-1757-88F9-A883-BBC0677494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Solar Harvest Educational Kit S4-6</a:t>
            </a:r>
            <a:endParaRPr kumimoji="1" lang="zh-TW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570F48-7683-F7AF-0089-84247C095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HK" altLang="zh-TW" b="1" dirty="0"/>
              <a:t>Kit 4 </a:t>
            </a:r>
            <a:br>
              <a:rPr kumimoji="1" lang="en-HK" altLang="zh-TW" b="1" dirty="0"/>
            </a:br>
            <a:r>
              <a:rPr kumimoji="1" lang="en-HK" altLang="zh-TW" b="1" dirty="0"/>
              <a:t>Seasonal Changes &amp; Solar Energy</a:t>
            </a:r>
            <a:endParaRPr kumimoji="1" lang="zh-TW" altLang="en-US" b="1" dirty="0"/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2E8AE43E-C9EE-72E5-416C-4D11E412AE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13" y="3756056"/>
            <a:ext cx="2582876" cy="45097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65450E95-5078-F409-B649-F27D108150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817" y="3756056"/>
            <a:ext cx="1574604" cy="492854"/>
          </a:xfrm>
          <a:prstGeom prst="rect">
            <a:avLst/>
          </a:prstGeom>
        </p:spPr>
      </p:pic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80C3549-D9AE-B807-9344-AB069FA2E3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37" y="3705583"/>
            <a:ext cx="3255877" cy="621755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BEDCFD7D-FCBB-7893-4810-05F253266B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878" y="3705584"/>
            <a:ext cx="3255877" cy="62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682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Performance over a Day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49F41C-717E-0D7F-79ED-CFB3F61DA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905" y="1077124"/>
            <a:ext cx="4834035" cy="2593454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Recall Lambert’s cosine law (Kit 2.3)</a:t>
            </a:r>
          </a:p>
          <a:p>
            <a:pPr>
              <a:lnSpc>
                <a:spcPct val="110000"/>
              </a:lnSpc>
            </a:pPr>
            <a:r>
              <a:rPr lang="en-US" dirty="0"/>
              <a:t>Morning/evening: </a:t>
            </a:r>
            <a:br>
              <a:rPr lang="en-US" dirty="0"/>
            </a:br>
            <a:r>
              <a:rPr lang="en-US" dirty="0"/>
              <a:t>Large angles of incidence of sunlight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low solar irradiance &amp; output power</a:t>
            </a:r>
          </a:p>
          <a:p>
            <a:pPr>
              <a:lnSpc>
                <a:spcPct val="110000"/>
              </a:lnSpc>
            </a:pPr>
            <a:r>
              <a:rPr lang="en-US" dirty="0"/>
              <a:t>At noon:</a:t>
            </a:r>
            <a:br>
              <a:rPr lang="en-US" dirty="0"/>
            </a:br>
            <a:r>
              <a:rPr lang="en-US" dirty="0"/>
              <a:t>Small angles of incidence of sunlight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High solar irradiance &amp; output power</a:t>
            </a:r>
          </a:p>
        </p:txBody>
      </p:sp>
      <p:pic>
        <p:nvPicPr>
          <p:cNvPr id="11" name="Google Shape;648;p19">
            <a:extLst>
              <a:ext uri="{FF2B5EF4-FFF2-40B4-BE49-F238E27FC236}">
                <a16:creationId xmlns:a16="http://schemas.microsoft.com/office/drawing/2014/main" id="{90CD67F9-47FB-6371-3E60-D5EBEE69EB8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416181" y="3670578"/>
            <a:ext cx="1484432" cy="210399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FBF8797-2BB3-BF84-90FB-5B4B5A99EDAB}"/>
              </a:ext>
            </a:extLst>
          </p:cNvPr>
          <p:cNvSpPr txBox="1">
            <a:spLocks/>
          </p:cNvSpPr>
          <p:nvPr/>
        </p:nvSpPr>
        <p:spPr>
          <a:xfrm>
            <a:off x="261257" y="3936798"/>
            <a:ext cx="2826948" cy="14058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Curve of output power changes in steps:</a:t>
            </a:r>
            <a:br>
              <a:rPr lang="en-US" dirty="0"/>
            </a:br>
            <a:r>
              <a:rPr lang="en-US" dirty="0"/>
              <a:t>Averaged values in 15-minute intervals</a:t>
            </a:r>
          </a:p>
        </p:txBody>
      </p:sp>
      <p:graphicFrame>
        <p:nvGraphicFramePr>
          <p:cNvPr id="8" name="圖表 7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497579"/>
              </p:ext>
            </p:extLst>
          </p:nvPr>
        </p:nvGraphicFramePr>
        <p:xfrm>
          <a:off x="5423268" y="909000"/>
          <a:ext cx="6300000" cy="50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174712-C2D5-1D46-78BA-C003D379F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26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Geographical &amp; Seasonal Effects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280C7DD-7D91-5C70-2466-4BB2C42A0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584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Performance of solar panels depends on: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Latitude</a:t>
            </a:r>
            <a:r>
              <a:rPr lang="en-US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of installation: The equator receives more sunlight than high latitudes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Seasonal variations</a:t>
            </a:r>
            <a:r>
              <a:rPr lang="en-US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: Sun higher in the sky &amp; longer sunshine duration in summer</a:t>
            </a:r>
          </a:p>
          <a:p>
            <a:pPr>
              <a:lnSpc>
                <a:spcPct val="100000"/>
              </a:lnSpc>
            </a:pPr>
            <a:endParaRPr lang="en-US" dirty="0">
              <a:ea typeface="Open Sans" panose="020B060603050402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0CB73E6-A34F-42BC-2C6F-403716FCF022}"/>
              </a:ext>
            </a:extLst>
          </p:cNvPr>
          <p:cNvGrpSpPr/>
          <p:nvPr/>
        </p:nvGrpSpPr>
        <p:grpSpPr>
          <a:xfrm>
            <a:off x="2370984" y="1309719"/>
            <a:ext cx="6714245" cy="4718750"/>
            <a:chOff x="3356439" y="2325162"/>
            <a:chExt cx="4430961" cy="3114065"/>
          </a:xfrm>
        </p:grpSpPr>
        <p:pic>
          <p:nvPicPr>
            <p:cNvPr id="11" name="Picture 2" descr="Sun on Apple iOS 16.4">
              <a:extLst>
                <a:ext uri="{FF2B5EF4-FFF2-40B4-BE49-F238E27FC236}">
                  <a16:creationId xmlns:a16="http://schemas.microsoft.com/office/drawing/2014/main" id="{1D59EC76-B803-BD3B-4DCF-E2087CBC3C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4400" y="3753104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Globe Showing Asia-Australia on Apple iOS 16.4">
              <a:extLst>
                <a:ext uri="{FF2B5EF4-FFF2-40B4-BE49-F238E27FC236}">
                  <a16:creationId xmlns:a16="http://schemas.microsoft.com/office/drawing/2014/main" id="{E616B255-15CB-A382-B4EC-E2877EE35A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3951822" y="3737455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Straight Connector 5">
              <a:extLst>
                <a:ext uri="{FF2B5EF4-FFF2-40B4-BE49-F238E27FC236}">
                  <a16:creationId xmlns:a16="http://schemas.microsoft.com/office/drawing/2014/main" id="{08B846D0-BA0D-B96B-8EF4-9D1B0B257795}"/>
                </a:ext>
              </a:extLst>
            </p:cNvPr>
            <p:cNvCxnSpPr/>
            <p:nvPr/>
          </p:nvCxnSpPr>
          <p:spPr>
            <a:xfrm flipH="1">
              <a:off x="4266016" y="3559583"/>
              <a:ext cx="572945" cy="1412722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Left Arrow 28">
              <a:extLst>
                <a:ext uri="{FF2B5EF4-FFF2-40B4-BE49-F238E27FC236}">
                  <a16:creationId xmlns:a16="http://schemas.microsoft.com/office/drawing/2014/main" id="{0EEC5F79-22D5-7AA5-6015-C990183BA759}"/>
                </a:ext>
              </a:extLst>
            </p:cNvPr>
            <p:cNvSpPr/>
            <p:nvPr/>
          </p:nvSpPr>
          <p:spPr>
            <a:xfrm>
              <a:off x="5143818" y="4034590"/>
              <a:ext cx="1485894" cy="580027"/>
            </a:xfrm>
            <a:prstGeom prst="lef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Left Arrow 32">
              <a:extLst>
                <a:ext uri="{FF2B5EF4-FFF2-40B4-BE49-F238E27FC236}">
                  <a16:creationId xmlns:a16="http://schemas.microsoft.com/office/drawing/2014/main" id="{89FF45B0-EA6D-825B-1C1D-6AA385018C45}"/>
                </a:ext>
              </a:extLst>
            </p:cNvPr>
            <p:cNvSpPr/>
            <p:nvPr/>
          </p:nvSpPr>
          <p:spPr>
            <a:xfrm>
              <a:off x="4987744" y="4682215"/>
              <a:ext cx="1656656" cy="313512"/>
            </a:xfrm>
            <a:prstGeom prst="leftArrow">
              <a:avLst>
                <a:gd name="adj1" fmla="val 50000"/>
                <a:gd name="adj2" fmla="val 8723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Left Arrow 33">
              <a:extLst>
                <a:ext uri="{FF2B5EF4-FFF2-40B4-BE49-F238E27FC236}">
                  <a16:creationId xmlns:a16="http://schemas.microsoft.com/office/drawing/2014/main" id="{6C41D475-97D9-C95B-320F-BB53FEDDF6C6}"/>
                </a:ext>
              </a:extLst>
            </p:cNvPr>
            <p:cNvSpPr/>
            <p:nvPr/>
          </p:nvSpPr>
          <p:spPr>
            <a:xfrm>
              <a:off x="4989197" y="3687279"/>
              <a:ext cx="1655203" cy="313512"/>
            </a:xfrm>
            <a:prstGeom prst="leftArrow">
              <a:avLst>
                <a:gd name="adj1" fmla="val 50000"/>
                <a:gd name="adj2" fmla="val 87234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269CB5C6-516C-263D-724E-32271399760E}"/>
                </a:ext>
              </a:extLst>
            </p:cNvPr>
            <p:cNvSpPr txBox="1"/>
            <p:nvPr/>
          </p:nvSpPr>
          <p:spPr>
            <a:xfrm>
              <a:off x="3356439" y="3865312"/>
              <a:ext cx="8413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rgbClr val="FF0000"/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Equator</a:t>
              </a:r>
            </a:p>
          </p:txBody>
        </p:sp>
        <p:sp>
          <p:nvSpPr>
            <p:cNvPr id="8" name="文字方塊 6">
              <a:extLst>
                <a:ext uri="{FF2B5EF4-FFF2-40B4-BE49-F238E27FC236}">
                  <a16:creationId xmlns:a16="http://schemas.microsoft.com/office/drawing/2014/main" id="{1E4A47B1-7C1E-E6FC-1198-5EB1471F7E7D}"/>
                </a:ext>
              </a:extLst>
            </p:cNvPr>
            <p:cNvSpPr txBox="1"/>
            <p:nvPr/>
          </p:nvSpPr>
          <p:spPr>
            <a:xfrm>
              <a:off x="4747855" y="3364815"/>
              <a:ext cx="3177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N</a:t>
              </a:r>
            </a:p>
          </p:txBody>
        </p:sp>
        <p:sp>
          <p:nvSpPr>
            <p:cNvPr id="10" name="文字方塊 6">
              <a:extLst>
                <a:ext uri="{FF2B5EF4-FFF2-40B4-BE49-F238E27FC236}">
                  <a16:creationId xmlns:a16="http://schemas.microsoft.com/office/drawing/2014/main" id="{F938144B-ABB7-E4F0-A419-A928AE2B058C}"/>
                </a:ext>
              </a:extLst>
            </p:cNvPr>
            <p:cNvSpPr txBox="1"/>
            <p:nvPr/>
          </p:nvSpPr>
          <p:spPr>
            <a:xfrm>
              <a:off x="4067230" y="4946195"/>
              <a:ext cx="2792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4">
                      <a:lumMod val="75000"/>
                    </a:schemeClr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6904536-EA12-1B33-6B25-D8FE18B521D5}"/>
                </a:ext>
              </a:extLst>
            </p:cNvPr>
            <p:cNvSpPr txBox="1"/>
            <p:nvPr/>
          </p:nvSpPr>
          <p:spPr>
            <a:xfrm>
              <a:off x="4490206" y="5195492"/>
              <a:ext cx="2430282" cy="243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dirty="0"/>
                <a:t>Summer in the Northern Hemisphere</a:t>
              </a:r>
            </a:p>
          </p:txBody>
        </p:sp>
        <p:sp>
          <p:nvSpPr>
            <p:cNvPr id="21" name="Pie 11">
              <a:extLst>
                <a:ext uri="{FF2B5EF4-FFF2-40B4-BE49-F238E27FC236}">
                  <a16:creationId xmlns:a16="http://schemas.microsoft.com/office/drawing/2014/main" id="{07146F26-B4B7-C08F-80D5-EF165F429FF8}"/>
                </a:ext>
              </a:extLst>
            </p:cNvPr>
            <p:cNvSpPr/>
            <p:nvPr/>
          </p:nvSpPr>
          <p:spPr>
            <a:xfrm rot="16508862">
              <a:off x="4018031" y="4079111"/>
              <a:ext cx="944351" cy="705172"/>
            </a:xfrm>
            <a:prstGeom prst="pie">
              <a:avLst>
                <a:gd name="adj1" fmla="val 21314785"/>
                <a:gd name="adj2" fmla="val 114291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文字方塊 6">
              <a:extLst>
                <a:ext uri="{FF2B5EF4-FFF2-40B4-BE49-F238E27FC236}">
                  <a16:creationId xmlns:a16="http://schemas.microsoft.com/office/drawing/2014/main" id="{B3035058-A4B0-DE97-ABA0-A53C36143E1C}"/>
                </a:ext>
              </a:extLst>
            </p:cNvPr>
            <p:cNvSpPr txBox="1"/>
            <p:nvPr/>
          </p:nvSpPr>
          <p:spPr>
            <a:xfrm>
              <a:off x="4318171" y="3551825"/>
              <a:ext cx="6367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2"/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23.5°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B54D521-C365-55E8-59CD-C8DFA3832B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90206" y="3756065"/>
              <a:ext cx="1" cy="55704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Arc 27">
              <a:extLst>
                <a:ext uri="{FF2B5EF4-FFF2-40B4-BE49-F238E27FC236}">
                  <a16:creationId xmlns:a16="http://schemas.microsoft.com/office/drawing/2014/main" id="{5D2CE7AF-ED1B-7DE0-4824-DB2C1E7347CD}"/>
                </a:ext>
              </a:extLst>
            </p:cNvPr>
            <p:cNvSpPr/>
            <p:nvPr/>
          </p:nvSpPr>
          <p:spPr>
            <a:xfrm rot="9725214">
              <a:off x="3848290" y="2325162"/>
              <a:ext cx="2179521" cy="2179521"/>
            </a:xfrm>
            <a:prstGeom prst="arc">
              <a:avLst>
                <a:gd name="adj1" fmla="val 16927446"/>
                <a:gd name="adj2" fmla="val 20638640"/>
              </a:avLst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Google Shape;676;p22">
            <a:extLst>
              <a:ext uri="{FF2B5EF4-FFF2-40B4-BE49-F238E27FC236}">
                <a16:creationId xmlns:a16="http://schemas.microsoft.com/office/drawing/2014/main" id="{37238842-26E7-434F-3280-109DD954885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1306" b="19304"/>
          <a:stretch/>
        </p:blipFill>
        <p:spPr>
          <a:xfrm>
            <a:off x="9477146" y="1556326"/>
            <a:ext cx="1876654" cy="18417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902461-58C6-F11A-097F-DF2C22DAA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75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Cause of Seasons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E334A5-BC71-3692-FE71-176559753715}"/>
              </a:ext>
            </a:extLst>
          </p:cNvPr>
          <p:cNvGrpSpPr/>
          <p:nvPr/>
        </p:nvGrpSpPr>
        <p:grpSpPr>
          <a:xfrm>
            <a:off x="1831259" y="2249245"/>
            <a:ext cx="8348249" cy="3268497"/>
            <a:chOff x="2774228" y="2883275"/>
            <a:chExt cx="6064907" cy="2374525"/>
          </a:xfrm>
        </p:grpSpPr>
        <p:pic>
          <p:nvPicPr>
            <p:cNvPr id="14" name="Picture 2" descr="Sun on Apple iOS 16.4">
              <a:extLst>
                <a:ext uri="{FF2B5EF4-FFF2-40B4-BE49-F238E27FC236}">
                  <a16:creationId xmlns:a16="http://schemas.microsoft.com/office/drawing/2014/main" id="{4490866A-5349-5EF4-EF54-F5B6976734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7510" y="3480858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649A798B-14D0-4067-4B70-8E216CBDDE42}"/>
                </a:ext>
              </a:extLst>
            </p:cNvPr>
            <p:cNvSpPr/>
            <p:nvPr/>
          </p:nvSpPr>
          <p:spPr>
            <a:xfrm>
              <a:off x="3182584" y="3161773"/>
              <a:ext cx="5656551" cy="199008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Picture 4" descr="Globe Showing Asia-Australia on Apple iOS 16.4">
              <a:extLst>
                <a:ext uri="{FF2B5EF4-FFF2-40B4-BE49-F238E27FC236}">
                  <a16:creationId xmlns:a16="http://schemas.microsoft.com/office/drawing/2014/main" id="{95E5EFC8-92CB-4B0F-C13F-A85A959D00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2777087" y="3562205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88C5EE97-7F2A-C844-455F-F14BA24D35B5}"/>
                </a:ext>
              </a:extLst>
            </p:cNvPr>
            <p:cNvCxnSpPr/>
            <p:nvPr/>
          </p:nvCxnSpPr>
          <p:spPr>
            <a:xfrm flipH="1">
              <a:off x="2871971" y="3023771"/>
              <a:ext cx="947227" cy="2234029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8" name="文字方塊 6">
              <a:extLst>
                <a:ext uri="{FF2B5EF4-FFF2-40B4-BE49-F238E27FC236}">
                  <a16:creationId xmlns:a16="http://schemas.microsoft.com/office/drawing/2014/main" id="{67736607-1C01-394F-672A-7FE4DE777E3D}"/>
                </a:ext>
              </a:extLst>
            </p:cNvPr>
            <p:cNvSpPr txBox="1"/>
            <p:nvPr/>
          </p:nvSpPr>
          <p:spPr>
            <a:xfrm>
              <a:off x="3634656" y="2883275"/>
              <a:ext cx="1330742" cy="245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Axis of rotation</a:t>
              </a:r>
            </a:p>
          </p:txBody>
        </p:sp>
        <p:sp>
          <p:nvSpPr>
            <p:cNvPr id="19" name="Pie 18">
              <a:extLst>
                <a:ext uri="{FF2B5EF4-FFF2-40B4-BE49-F238E27FC236}">
                  <a16:creationId xmlns:a16="http://schemas.microsoft.com/office/drawing/2014/main" id="{8E0FCDC7-AE29-800F-D737-9FA4341A551A}"/>
                </a:ext>
              </a:extLst>
            </p:cNvPr>
            <p:cNvSpPr/>
            <p:nvPr/>
          </p:nvSpPr>
          <p:spPr>
            <a:xfrm rot="16508862">
              <a:off x="2579419" y="3559347"/>
              <a:ext cx="1538334" cy="1148715"/>
            </a:xfrm>
            <a:prstGeom prst="pie">
              <a:avLst>
                <a:gd name="adj1" fmla="val 21314785"/>
                <a:gd name="adj2" fmla="val 1160785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4721D4E-B927-0A19-07E6-155EE75E0995}"/>
                </a:ext>
              </a:extLst>
            </p:cNvPr>
            <p:cNvCxnSpPr/>
            <p:nvPr/>
          </p:nvCxnSpPr>
          <p:spPr>
            <a:xfrm flipV="1">
              <a:off x="3352800" y="3023772"/>
              <a:ext cx="0" cy="2234028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文字方塊 6">
              <a:extLst>
                <a:ext uri="{FF2B5EF4-FFF2-40B4-BE49-F238E27FC236}">
                  <a16:creationId xmlns:a16="http://schemas.microsoft.com/office/drawing/2014/main" id="{A0A8E62F-E071-3A02-2478-D304931DA469}"/>
                </a:ext>
              </a:extLst>
            </p:cNvPr>
            <p:cNvSpPr txBox="1"/>
            <p:nvPr/>
          </p:nvSpPr>
          <p:spPr>
            <a:xfrm>
              <a:off x="3246804" y="2977551"/>
              <a:ext cx="6783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accent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23.5°</a:t>
              </a:r>
            </a:p>
          </p:txBody>
        </p:sp>
      </p:grpSp>
      <p:pic>
        <p:nvPicPr>
          <p:cNvPr id="22" name="Google Shape;588;p15">
            <a:extLst>
              <a:ext uri="{FF2B5EF4-FFF2-40B4-BE49-F238E27FC236}">
                <a16:creationId xmlns:a16="http://schemas.microsoft.com/office/drawing/2014/main" id="{5094B070-D43D-C961-0398-15AC2B6A8E4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10273612" y="1373452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ounded Rectangular Callout 22">
            <a:extLst>
              <a:ext uri="{FF2B5EF4-FFF2-40B4-BE49-F238E27FC236}">
                <a16:creationId xmlns:a16="http://schemas.microsoft.com/office/drawing/2014/main" id="{71C9B2B7-6C03-FE06-7229-B4851604B6DC}"/>
              </a:ext>
            </a:extLst>
          </p:cNvPr>
          <p:cNvSpPr/>
          <p:nvPr/>
        </p:nvSpPr>
        <p:spPr>
          <a:xfrm>
            <a:off x="2247453" y="1223561"/>
            <a:ext cx="6958540" cy="876036"/>
          </a:xfrm>
          <a:prstGeom prst="wedgeRoundRectCallout">
            <a:avLst>
              <a:gd name="adj1" fmla="val 62639"/>
              <a:gd name="adj2" fmla="val 526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Axis of Earth rotation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inclined by about 23.5° (from the direction perpendicular to the Earth’s orbit)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3B7806-F0FE-3D11-FD39-600F43D54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19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Vernal &amp; Autumnal Equinoxes</a:t>
            </a:r>
          </a:p>
        </p:txBody>
      </p:sp>
      <p:sp>
        <p:nvSpPr>
          <p:cNvPr id="38" name="內容版面配置區 2">
            <a:extLst>
              <a:ext uri="{FF2B5EF4-FFF2-40B4-BE49-F238E27FC236}">
                <a16:creationId xmlns:a16="http://schemas.microsoft.com/office/drawing/2014/main" id="{0D16DE97-3C42-FBD4-81B1-92397011B699}"/>
              </a:ext>
            </a:extLst>
          </p:cNvPr>
          <p:cNvSpPr txBox="1">
            <a:spLocks/>
          </p:cNvSpPr>
          <p:nvPr/>
        </p:nvSpPr>
        <p:spPr>
          <a:xfrm>
            <a:off x="548640" y="1729616"/>
            <a:ext cx="2844065" cy="3082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Vernal Equinox</a:t>
            </a:r>
            <a:endParaRPr lang="en-US" sz="2000" b="1" dirty="0">
              <a:solidFill>
                <a:schemeClr val="accent2"/>
              </a:solidFill>
              <a:ea typeface="Open Sans" panose="020B0606030504020204" pitchFamily="34" charset="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Around 21 March (spring in the Northern Hemisphere)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Sunlight shines on the equator directly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The equator receives more sunlight</a:t>
            </a:r>
          </a:p>
        </p:txBody>
      </p:sp>
      <p:sp>
        <p:nvSpPr>
          <p:cNvPr id="39" name="內容版面配置區 2">
            <a:extLst>
              <a:ext uri="{FF2B5EF4-FFF2-40B4-BE49-F238E27FC236}">
                <a16:creationId xmlns:a16="http://schemas.microsoft.com/office/drawing/2014/main" id="{4DEB3C48-DF73-92A2-A1EE-832342611338}"/>
              </a:ext>
            </a:extLst>
          </p:cNvPr>
          <p:cNvSpPr txBox="1">
            <a:spLocks/>
          </p:cNvSpPr>
          <p:nvPr/>
        </p:nvSpPr>
        <p:spPr>
          <a:xfrm>
            <a:off x="9046876" y="2423160"/>
            <a:ext cx="2793349" cy="28596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Around 21 September (autumn in the Northern Hemisphere)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Sunlight shines on the equator directly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The equator receives more sunlight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B0F0"/>
                </a:solidFill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Autumnal Equinox</a:t>
            </a:r>
            <a:endParaRPr lang="en-US" sz="2000" b="1" dirty="0">
              <a:solidFill>
                <a:srgbClr val="00B0F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EF38A0E-6615-DB01-61D6-0DDD117EEA4F}"/>
              </a:ext>
            </a:extLst>
          </p:cNvPr>
          <p:cNvGrpSpPr/>
          <p:nvPr/>
        </p:nvGrpSpPr>
        <p:grpSpPr>
          <a:xfrm>
            <a:off x="3271293" y="1341120"/>
            <a:ext cx="5656551" cy="4129216"/>
            <a:chOff x="2246468" y="1455583"/>
            <a:chExt cx="5656551" cy="412921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DD23DF4-5C78-4B8C-AB5E-ED5573BF6902}"/>
                </a:ext>
              </a:extLst>
            </p:cNvPr>
            <p:cNvSpPr/>
            <p:nvPr/>
          </p:nvSpPr>
          <p:spPr>
            <a:xfrm>
              <a:off x="2246468" y="2406778"/>
              <a:ext cx="5656551" cy="22481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" descr="Globe Showing Asia-Australia on Apple iOS 16.4">
              <a:extLst>
                <a:ext uri="{FF2B5EF4-FFF2-40B4-BE49-F238E27FC236}">
                  <a16:creationId xmlns:a16="http://schemas.microsoft.com/office/drawing/2014/main" id="{7F748628-331B-EF0F-04CB-4538335460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4061459" y="1820969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D439FA0-AF9B-14E3-EE37-AA49C45D5CF2}"/>
                </a:ext>
              </a:extLst>
            </p:cNvPr>
            <p:cNvCxnSpPr/>
            <p:nvPr/>
          </p:nvCxnSpPr>
          <p:spPr>
            <a:xfrm flipH="1">
              <a:off x="4235719" y="1455583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44" name="Picture 2" descr="Sun on Apple iOS 16.4">
              <a:extLst>
                <a:ext uri="{FF2B5EF4-FFF2-40B4-BE49-F238E27FC236}">
                  <a16:creationId xmlns:a16="http://schemas.microsoft.com/office/drawing/2014/main" id="{5CA3A9C7-CA17-BFDF-75FA-7448599931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563" y="2948692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" descr="Globe Showing Asia-Australia on Apple iOS 16.4">
              <a:extLst>
                <a:ext uri="{FF2B5EF4-FFF2-40B4-BE49-F238E27FC236}">
                  <a16:creationId xmlns:a16="http://schemas.microsoft.com/office/drawing/2014/main" id="{85F06729-E620-8882-83B8-EDB29239B9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4980558" y="4076414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3BE8890-4CD4-231F-888E-65AA919BE401}"/>
                </a:ext>
              </a:extLst>
            </p:cNvPr>
            <p:cNvCxnSpPr/>
            <p:nvPr/>
          </p:nvCxnSpPr>
          <p:spPr>
            <a:xfrm flipH="1">
              <a:off x="5154818" y="3711028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D8351C8-CD21-89D1-E904-1A6C7BCF4F8F}"/>
              </a:ext>
            </a:extLst>
          </p:cNvPr>
          <p:cNvCxnSpPr/>
          <p:nvPr/>
        </p:nvCxnSpPr>
        <p:spPr>
          <a:xfrm>
            <a:off x="0" y="2056472"/>
            <a:ext cx="505968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3ED93B0-85BC-9A13-65F5-597900B8EA1A}"/>
              </a:ext>
            </a:extLst>
          </p:cNvPr>
          <p:cNvCxnSpPr/>
          <p:nvPr/>
        </p:nvCxnSpPr>
        <p:spPr>
          <a:xfrm>
            <a:off x="7145282" y="4717603"/>
            <a:ext cx="505968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Arc 48">
            <a:extLst>
              <a:ext uri="{FF2B5EF4-FFF2-40B4-BE49-F238E27FC236}">
                <a16:creationId xmlns:a16="http://schemas.microsoft.com/office/drawing/2014/main" id="{B86BD958-D941-2330-119F-81D3AE82BA32}"/>
              </a:ext>
            </a:extLst>
          </p:cNvPr>
          <p:cNvSpPr/>
          <p:nvPr/>
        </p:nvSpPr>
        <p:spPr>
          <a:xfrm rot="9725214">
            <a:off x="4978905" y="327596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7A3C9DE9-D0FE-7642-A11F-94CE70FEA3B2}"/>
              </a:ext>
            </a:extLst>
          </p:cNvPr>
          <p:cNvSpPr/>
          <p:nvPr/>
        </p:nvSpPr>
        <p:spPr>
          <a:xfrm rot="9725214">
            <a:off x="4867679" y="553166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c 50">
            <a:extLst>
              <a:ext uri="{FF2B5EF4-FFF2-40B4-BE49-F238E27FC236}">
                <a16:creationId xmlns:a16="http://schemas.microsoft.com/office/drawing/2014/main" id="{0E206976-85F3-52C2-B47E-3A852FC16C8B}"/>
              </a:ext>
            </a:extLst>
          </p:cNvPr>
          <p:cNvSpPr/>
          <p:nvPr/>
        </p:nvSpPr>
        <p:spPr>
          <a:xfrm rot="9725214">
            <a:off x="5105122" y="43021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2E8A92E2-5E37-8C88-EC2A-275A8F475DAB}"/>
              </a:ext>
            </a:extLst>
          </p:cNvPr>
          <p:cNvSpPr/>
          <p:nvPr/>
        </p:nvSpPr>
        <p:spPr>
          <a:xfrm rot="9725214">
            <a:off x="5891039" y="2586657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1ADD4FDC-73F9-D6D3-7EFF-788EA74BF717}"/>
              </a:ext>
            </a:extLst>
          </p:cNvPr>
          <p:cNvSpPr/>
          <p:nvPr/>
        </p:nvSpPr>
        <p:spPr>
          <a:xfrm rot="9725214">
            <a:off x="5779813" y="2812227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c 53">
            <a:extLst>
              <a:ext uri="{FF2B5EF4-FFF2-40B4-BE49-F238E27FC236}">
                <a16:creationId xmlns:a16="http://schemas.microsoft.com/office/drawing/2014/main" id="{E733FC20-C187-30C1-A739-C4CA9F621D16}"/>
              </a:ext>
            </a:extLst>
          </p:cNvPr>
          <p:cNvSpPr/>
          <p:nvPr/>
        </p:nvSpPr>
        <p:spPr>
          <a:xfrm rot="9725214">
            <a:off x="6017256" y="2302082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文字方塊 6">
            <a:extLst>
              <a:ext uri="{FF2B5EF4-FFF2-40B4-BE49-F238E27FC236}">
                <a16:creationId xmlns:a16="http://schemas.microsoft.com/office/drawing/2014/main" id="{BC0584F3-CF56-99AB-7B45-D04D1D548938}"/>
              </a:ext>
            </a:extLst>
          </p:cNvPr>
          <p:cNvSpPr txBox="1"/>
          <p:nvPr/>
        </p:nvSpPr>
        <p:spPr>
          <a:xfrm>
            <a:off x="6201511" y="2332304"/>
            <a:ext cx="84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Equator</a:t>
            </a:r>
          </a:p>
        </p:txBody>
      </p:sp>
      <p:sp>
        <p:nvSpPr>
          <p:cNvPr id="56" name="文字方塊 6">
            <a:extLst>
              <a:ext uri="{FF2B5EF4-FFF2-40B4-BE49-F238E27FC236}">
                <a16:creationId xmlns:a16="http://schemas.microsoft.com/office/drawing/2014/main" id="{85F360B7-2691-BE03-A161-B45E85BB2984}"/>
              </a:ext>
            </a:extLst>
          </p:cNvPr>
          <p:cNvSpPr txBox="1"/>
          <p:nvPr/>
        </p:nvSpPr>
        <p:spPr>
          <a:xfrm>
            <a:off x="5241201" y="4073856"/>
            <a:ext cx="84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Equator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82B933-54A3-5477-C386-92ED573D4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32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Summer</a:t>
            </a:r>
            <a:r>
              <a:rPr lang="en-US" dirty="0"/>
              <a:t> &amp; Winter Solstices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10D083-2817-A524-FAD3-C44AB145D76C}"/>
              </a:ext>
            </a:extLst>
          </p:cNvPr>
          <p:cNvSpPr txBox="1">
            <a:spLocks/>
          </p:cNvSpPr>
          <p:nvPr/>
        </p:nvSpPr>
        <p:spPr>
          <a:xfrm>
            <a:off x="1702499" y="1366460"/>
            <a:ext cx="3957378" cy="2010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Sunlight shines on the </a:t>
            </a:r>
            <a:r>
              <a:rPr lang="en-US" sz="18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Cancer</a:t>
            </a: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 directly</a:t>
            </a:r>
          </a:p>
          <a:p>
            <a:pPr>
              <a:lnSpc>
                <a:spcPct val="100000"/>
              </a:lnSpc>
            </a:pP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The Northern Hemisphere receives </a:t>
            </a:r>
            <a:r>
              <a:rPr lang="en-US" sz="18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more</a:t>
            </a: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 sunlight than the Southern Hemisphere</a:t>
            </a: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8B2D31BE-34A0-3966-D852-8FA494E0C8D7}"/>
              </a:ext>
            </a:extLst>
          </p:cNvPr>
          <p:cNvSpPr txBox="1">
            <a:spLocks/>
          </p:cNvSpPr>
          <p:nvPr/>
        </p:nvSpPr>
        <p:spPr>
          <a:xfrm>
            <a:off x="6551710" y="1414273"/>
            <a:ext cx="3840938" cy="2859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Sunlight shines on the </a:t>
            </a:r>
            <a:r>
              <a:rPr lang="en-US" sz="18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Capricorn</a:t>
            </a: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 directly</a:t>
            </a:r>
          </a:p>
          <a:p>
            <a:pPr>
              <a:lnSpc>
                <a:spcPct val="100000"/>
              </a:lnSpc>
            </a:pP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The Northern Hemisphere receives </a:t>
            </a:r>
            <a:r>
              <a:rPr lang="en-US" sz="18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less</a:t>
            </a:r>
            <a:r>
              <a:rPr lang="en-US" sz="1800">
                <a:ea typeface="Open Sans" panose="020B0606030504020204" pitchFamily="34" charset="0"/>
                <a:cs typeface="Open Sans" panose="020B0606030504020204" pitchFamily="34" charset="0"/>
              </a:rPr>
              <a:t> sunlight than the Southern Hemisphere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E4E674-9CEF-2D06-7309-19084DC2C83D}"/>
              </a:ext>
            </a:extLst>
          </p:cNvPr>
          <p:cNvGrpSpPr/>
          <p:nvPr/>
        </p:nvGrpSpPr>
        <p:grpSpPr>
          <a:xfrm>
            <a:off x="2803014" y="3254557"/>
            <a:ext cx="6660646" cy="2248118"/>
            <a:chOff x="1758463" y="2406778"/>
            <a:chExt cx="6660646" cy="224811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5AE0F8-AC81-2720-263D-81C88E02A845}"/>
                </a:ext>
              </a:extLst>
            </p:cNvPr>
            <p:cNvSpPr/>
            <p:nvPr/>
          </p:nvSpPr>
          <p:spPr>
            <a:xfrm>
              <a:off x="2246468" y="2406778"/>
              <a:ext cx="5656551" cy="22481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4" descr="Globe Showing Asia-Australia on Apple iOS 16.4">
              <a:extLst>
                <a:ext uri="{FF2B5EF4-FFF2-40B4-BE49-F238E27FC236}">
                  <a16:creationId xmlns:a16="http://schemas.microsoft.com/office/drawing/2014/main" id="{D68BD180-8D49-5FE5-D635-E040474819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1758463" y="2854659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C747ED3-E8CD-B53D-22EF-FCEF89BFD89E}"/>
                </a:ext>
              </a:extLst>
            </p:cNvPr>
            <p:cNvCxnSpPr/>
            <p:nvPr/>
          </p:nvCxnSpPr>
          <p:spPr>
            <a:xfrm flipH="1">
              <a:off x="1932723" y="2489273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Picture 2" descr="Sun on Apple iOS 16.4">
              <a:extLst>
                <a:ext uri="{FF2B5EF4-FFF2-40B4-BE49-F238E27FC236}">
                  <a16:creationId xmlns:a16="http://schemas.microsoft.com/office/drawing/2014/main" id="{F8B61812-0F06-8BE2-FA90-3123CF04E9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563" y="2948692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Globe Showing Asia-Australia on Apple iOS 16.4">
              <a:extLst>
                <a:ext uri="{FF2B5EF4-FFF2-40B4-BE49-F238E27FC236}">
                  <a16:creationId xmlns:a16="http://schemas.microsoft.com/office/drawing/2014/main" id="{3EB46F2E-E678-57A4-DE11-FE517839EA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7276109" y="2925830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EF76888-9CBB-C328-8C85-F1CA05E1D21D}"/>
                </a:ext>
              </a:extLst>
            </p:cNvPr>
            <p:cNvCxnSpPr/>
            <p:nvPr/>
          </p:nvCxnSpPr>
          <p:spPr>
            <a:xfrm flipH="1">
              <a:off x="7450369" y="2560444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ECF99B-75FF-D70B-F8F7-9248482B1432}"/>
              </a:ext>
            </a:extLst>
          </p:cNvPr>
          <p:cNvCxnSpPr/>
          <p:nvPr/>
        </p:nvCxnSpPr>
        <p:spPr>
          <a:xfrm flipV="1">
            <a:off x="1579899" y="1371600"/>
            <a:ext cx="0" cy="270225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2D2770-1A45-B059-D2B7-5089FF79472D}"/>
              </a:ext>
            </a:extLst>
          </p:cNvPr>
          <p:cNvCxnSpPr/>
          <p:nvPr/>
        </p:nvCxnSpPr>
        <p:spPr>
          <a:xfrm>
            <a:off x="10391535" y="1513200"/>
            <a:ext cx="0" cy="25908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Arc 13">
            <a:extLst>
              <a:ext uri="{FF2B5EF4-FFF2-40B4-BE49-F238E27FC236}">
                <a16:creationId xmlns:a16="http://schemas.microsoft.com/office/drawing/2014/main" id="{264F1328-5745-289D-1F49-F9E224D6CF0E}"/>
              </a:ext>
            </a:extLst>
          </p:cNvPr>
          <p:cNvSpPr/>
          <p:nvPr/>
        </p:nvSpPr>
        <p:spPr>
          <a:xfrm rot="9725214">
            <a:off x="2682700" y="2335469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AB860E05-2EAA-236F-B5D2-3927E9F49ADC}"/>
              </a:ext>
            </a:extLst>
          </p:cNvPr>
          <p:cNvSpPr/>
          <p:nvPr/>
        </p:nvSpPr>
        <p:spPr>
          <a:xfrm rot="9725214">
            <a:off x="2571474" y="2561039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06F8F9B4-0F06-D914-96BB-88D36B8C2786}"/>
              </a:ext>
            </a:extLst>
          </p:cNvPr>
          <p:cNvSpPr/>
          <p:nvPr/>
        </p:nvSpPr>
        <p:spPr>
          <a:xfrm rot="9725214">
            <a:off x="2808917" y="2050894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D4C8DF49-B059-B716-9C1B-3A0C80E3F392}"/>
              </a:ext>
            </a:extLst>
          </p:cNvPr>
          <p:cNvSpPr/>
          <p:nvPr/>
        </p:nvSpPr>
        <p:spPr>
          <a:xfrm rot="9725214">
            <a:off x="8206889" y="2390647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1D032100-FD71-6458-C586-331B8A2B8B11}"/>
              </a:ext>
            </a:extLst>
          </p:cNvPr>
          <p:cNvSpPr/>
          <p:nvPr/>
        </p:nvSpPr>
        <p:spPr>
          <a:xfrm rot="9725214">
            <a:off x="8095663" y="2616217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0F73AFD3-7FE0-03DB-8BB9-6178D584AC6C}"/>
              </a:ext>
            </a:extLst>
          </p:cNvPr>
          <p:cNvSpPr/>
          <p:nvPr/>
        </p:nvSpPr>
        <p:spPr>
          <a:xfrm rot="9725214">
            <a:off x="8333106" y="2106072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文字方塊 6">
            <a:extLst>
              <a:ext uri="{FF2B5EF4-FFF2-40B4-BE49-F238E27FC236}">
                <a16:creationId xmlns:a16="http://schemas.microsoft.com/office/drawing/2014/main" id="{3CA63130-4B04-2E46-1AED-EE0531AC7CB5}"/>
              </a:ext>
            </a:extLst>
          </p:cNvPr>
          <p:cNvSpPr txBox="1"/>
          <p:nvPr/>
        </p:nvSpPr>
        <p:spPr>
          <a:xfrm>
            <a:off x="3796885" y="3787038"/>
            <a:ext cx="109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Cancer</a:t>
            </a:r>
          </a:p>
        </p:txBody>
      </p:sp>
      <p:sp>
        <p:nvSpPr>
          <p:cNvPr id="21" name="內容版面配置區 2">
            <a:extLst>
              <a:ext uri="{FF2B5EF4-FFF2-40B4-BE49-F238E27FC236}">
                <a16:creationId xmlns:a16="http://schemas.microsoft.com/office/drawing/2014/main" id="{8EEA0D97-1744-4303-AE47-58122F410AA9}"/>
              </a:ext>
            </a:extLst>
          </p:cNvPr>
          <p:cNvSpPr txBox="1">
            <a:spLocks/>
          </p:cNvSpPr>
          <p:nvPr/>
        </p:nvSpPr>
        <p:spPr>
          <a:xfrm>
            <a:off x="-15952" y="1823715"/>
            <a:ext cx="1595851" cy="3387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Summer Solstice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Around 21 June (summer in the Northern Hemisphere)</a:t>
            </a:r>
          </a:p>
        </p:txBody>
      </p:sp>
      <p:sp>
        <p:nvSpPr>
          <p:cNvPr id="22" name="內容版面配置區 2">
            <a:extLst>
              <a:ext uri="{FF2B5EF4-FFF2-40B4-BE49-F238E27FC236}">
                <a16:creationId xmlns:a16="http://schemas.microsoft.com/office/drawing/2014/main" id="{0C6FDB4F-2FC8-D0DA-A5B5-C2814ADCE63A}"/>
              </a:ext>
            </a:extLst>
          </p:cNvPr>
          <p:cNvSpPr txBox="1">
            <a:spLocks/>
          </p:cNvSpPr>
          <p:nvPr/>
        </p:nvSpPr>
        <p:spPr>
          <a:xfrm>
            <a:off x="10446914" y="1871921"/>
            <a:ext cx="1665817" cy="19826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B0F0"/>
                </a:solidFill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Winter Solstice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Around 22 December (winter in the Northern Hemisphere)</a:t>
            </a:r>
          </a:p>
        </p:txBody>
      </p:sp>
      <p:sp>
        <p:nvSpPr>
          <p:cNvPr id="23" name="文字方塊 6">
            <a:extLst>
              <a:ext uri="{FF2B5EF4-FFF2-40B4-BE49-F238E27FC236}">
                <a16:creationId xmlns:a16="http://schemas.microsoft.com/office/drawing/2014/main" id="{51AC9DBB-2E67-6CDE-1464-647F533FCF14}"/>
              </a:ext>
            </a:extLst>
          </p:cNvPr>
          <p:cNvSpPr txBox="1"/>
          <p:nvPr/>
        </p:nvSpPr>
        <p:spPr>
          <a:xfrm>
            <a:off x="7212436" y="4367971"/>
            <a:ext cx="1236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Capricorn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6E740392-87ED-D1EF-62C3-091B27347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75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37E72-0F84-58B6-221D-33B229CC4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Sun Paths in HK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52601F-197D-7886-94BA-537178F901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36" b="5782"/>
          <a:stretch/>
        </p:blipFill>
        <p:spPr>
          <a:xfrm>
            <a:off x="6517739" y="987789"/>
            <a:ext cx="5038187" cy="31604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4C27FF-D5FE-1C27-1D0E-2E60A08275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1" b="4024"/>
          <a:stretch/>
        </p:blipFill>
        <p:spPr>
          <a:xfrm>
            <a:off x="918261" y="984143"/>
            <a:ext cx="4729092" cy="3164138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8CC625-AFF3-E6F1-CB72-6093D82D8B76}"/>
              </a:ext>
            </a:extLst>
          </p:cNvPr>
          <p:cNvSpPr txBox="1">
            <a:spLocks/>
          </p:cNvSpPr>
          <p:nvPr/>
        </p:nvSpPr>
        <p:spPr>
          <a:xfrm>
            <a:off x="918261" y="995703"/>
            <a:ext cx="1685721" cy="3596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Summer in HK</a:t>
            </a:r>
            <a:endParaRPr lang="en-HK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D3D3C9A-4BD4-D1FE-B60E-0F3A77615BB1}"/>
              </a:ext>
            </a:extLst>
          </p:cNvPr>
          <p:cNvSpPr txBox="1">
            <a:spLocks/>
          </p:cNvSpPr>
          <p:nvPr/>
        </p:nvSpPr>
        <p:spPr>
          <a:xfrm>
            <a:off x="542441" y="4148281"/>
            <a:ext cx="5480733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Sun directly overhead (small incident angles)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Higher irradiance &amp; output power</a:t>
            </a:r>
          </a:p>
          <a:p>
            <a:pPr>
              <a:lnSpc>
                <a:spcPct val="100000"/>
              </a:lnSpc>
            </a:pPr>
            <a:r>
              <a:rPr lang="en-US" dirty="0"/>
              <a:t>Longer sunshine duration (about 14 hours in HK) 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Higher yield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011B479-8E30-E30F-9F65-528CB9856FF3}"/>
              </a:ext>
            </a:extLst>
          </p:cNvPr>
          <p:cNvSpPr txBox="1">
            <a:spLocks/>
          </p:cNvSpPr>
          <p:nvPr/>
        </p:nvSpPr>
        <p:spPr>
          <a:xfrm>
            <a:off x="6296466" y="4148281"/>
            <a:ext cx="5480734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/>
              <a:t>Sun lower in the sky (large incident angles)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Lower irradiance &amp; output power</a:t>
            </a:r>
          </a:p>
          <a:p>
            <a:pPr>
              <a:lnSpc>
                <a:spcPct val="100000"/>
              </a:lnSpc>
            </a:pPr>
            <a:r>
              <a:rPr lang="en-US" dirty="0"/>
              <a:t>Shorter sunshine duration (about 10 hours in HK) 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Lower yield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9AF48F4-2D94-2762-5DBB-B3BE15C0E705}"/>
              </a:ext>
            </a:extLst>
          </p:cNvPr>
          <p:cNvSpPr txBox="1">
            <a:spLocks/>
          </p:cNvSpPr>
          <p:nvPr/>
        </p:nvSpPr>
        <p:spPr>
          <a:xfrm>
            <a:off x="6635679" y="995703"/>
            <a:ext cx="1525975" cy="3596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Winter in HK</a:t>
            </a:r>
            <a:endParaRPr lang="en-HK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B1E2DC-0E83-E4C5-98FC-CBB9B927D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31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Dates for Seasonal Variations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76C8B-EA50-049F-B975-91DD8F82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Choose a date </a:t>
            </a:r>
            <a:r>
              <a:rPr lang="en-US" dirty="0">
                <a:solidFill>
                  <a:srgbClr val="FF0000"/>
                </a:solidFill>
              </a:rPr>
              <a:t>near the summer solstice</a:t>
            </a:r>
            <a:r>
              <a:rPr lang="en-US" dirty="0"/>
              <a:t> &amp; a date </a:t>
            </a:r>
            <a:r>
              <a:rPr lang="en-US" dirty="0">
                <a:solidFill>
                  <a:srgbClr val="FF0000"/>
                </a:solidFill>
              </a:rPr>
              <a:t>near the winter solstice</a:t>
            </a:r>
          </a:p>
          <a:p>
            <a:r>
              <a:rPr lang="en-US" altLang="zh-HK" dirty="0">
                <a:solidFill>
                  <a:srgbClr val="FF0000"/>
                </a:solidFill>
              </a:rPr>
              <a:t>To reduce the effects of weather, </a:t>
            </a:r>
            <a:r>
              <a:rPr lang="en-US" altLang="zh-HK" dirty="0"/>
              <a:t>the</a:t>
            </a:r>
            <a:r>
              <a:rPr lang="en-US" altLang="zh-HK" dirty="0">
                <a:solidFill>
                  <a:srgbClr val="FF0000"/>
                </a:solidFill>
              </a:rPr>
              <a:t> </a:t>
            </a:r>
            <a:r>
              <a:rPr lang="en-US" altLang="zh-HK" dirty="0"/>
              <a:t>cloud amount of the two dates should be similar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/>
              <a:t>Past weather data from HKO (</a:t>
            </a:r>
            <a:r>
              <a:rPr lang="en-US" dirty="0">
                <a:hlinkClick r:id="rId2"/>
              </a:rPr>
              <a:t>https://www.hko.gov.hk/tc/cis/dailyElement.htm</a:t>
            </a:r>
            <a:r>
              <a:rPr lang="en-US" dirty="0"/>
              <a:t>)</a:t>
            </a:r>
          </a:p>
          <a:p>
            <a:r>
              <a:rPr lang="en-US" dirty="0">
                <a:sym typeface="Wingdings" pitchFamily="2" charset="2"/>
              </a:rPr>
              <a:t>Download RTMS data on those days, plot the output power and solar irradiance vs time</a:t>
            </a:r>
            <a:endParaRPr lang="en-US" dirty="0"/>
          </a:p>
          <a:p>
            <a:r>
              <a:rPr lang="en-US" dirty="0"/>
              <a:t>Dates chosen in the video:</a:t>
            </a:r>
          </a:p>
        </p:txBody>
      </p:sp>
      <p:pic>
        <p:nvPicPr>
          <p:cNvPr id="9" name="Google Shape;648;p19">
            <a:extLst>
              <a:ext uri="{FF2B5EF4-FFF2-40B4-BE49-F238E27FC236}">
                <a16:creationId xmlns:a16="http://schemas.microsoft.com/office/drawing/2014/main" id="{A54B9881-4C2D-329E-5FEE-5BB841948A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2681" y="4007467"/>
            <a:ext cx="1418219" cy="201014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表格 3">
            <a:extLst>
              <a:ext uri="{FF2B5EF4-FFF2-40B4-BE49-F238E27FC236}">
                <a16:creationId xmlns:a16="http://schemas.microsoft.com/office/drawing/2014/main" id="{C8F4F66E-41C4-2BF2-6193-2484B6A7A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581939"/>
              </p:ext>
            </p:extLst>
          </p:nvPr>
        </p:nvGraphicFramePr>
        <p:xfrm>
          <a:off x="1161209" y="3251971"/>
          <a:ext cx="9129665" cy="22657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1379">
                  <a:extLst>
                    <a:ext uri="{9D8B030D-6E8A-4147-A177-3AD203B41FA5}">
                      <a16:colId xmlns:a16="http://schemas.microsoft.com/office/drawing/2014/main" val="377302262"/>
                    </a:ext>
                  </a:extLst>
                </a:gridCol>
                <a:gridCol w="2662184">
                  <a:extLst>
                    <a:ext uri="{9D8B030D-6E8A-4147-A177-3AD203B41FA5}">
                      <a16:colId xmlns:a16="http://schemas.microsoft.com/office/drawing/2014/main" val="426604082"/>
                    </a:ext>
                  </a:extLst>
                </a:gridCol>
                <a:gridCol w="3056102">
                  <a:extLst>
                    <a:ext uri="{9D8B030D-6E8A-4147-A177-3AD203B41FA5}">
                      <a16:colId xmlns:a16="http://schemas.microsoft.com/office/drawing/2014/main" val="3969927443"/>
                    </a:ext>
                  </a:extLst>
                </a:gridCol>
              </a:tblGrid>
              <a:tr h="73645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24 June 2022</a:t>
                      </a:r>
                    </a:p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(Summer)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25 December 2021</a:t>
                      </a:r>
                      <a:endParaRPr lang="en-US" sz="2000" b="0" baseline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(Winter) </a:t>
                      </a:r>
                      <a:endParaRPr lang="en-US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1650657"/>
                  </a:ext>
                </a:extLst>
              </a:tr>
              <a:tr h="509772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Cloud Amount 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63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741581"/>
                  </a:ext>
                </a:extLst>
              </a:tr>
              <a:tr h="509772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Sunshine Duration</a:t>
                      </a:r>
                      <a:r>
                        <a:rPr lang="zh-TW" alt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JhengHei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TW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(hours</a:t>
                      </a:r>
                      <a:r>
                        <a:rPr lang="en-US" altLang="zh-TW" sz="20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 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13.50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10.78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449396"/>
                  </a:ext>
                </a:extLst>
              </a:tr>
              <a:tr h="509772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Daily Yield (kWh)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49.00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29.75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55656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3D5BD0-BC5F-5D31-5705-71DE1A182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25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圖表 19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7493651"/>
              </p:ext>
            </p:extLst>
          </p:nvPr>
        </p:nvGraphicFramePr>
        <p:xfrm>
          <a:off x="6408733" y="1827630"/>
          <a:ext cx="54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C6D351A-0F94-7527-90B2-D6918447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 of Summer &amp; </a:t>
            </a:r>
            <a:r>
              <a:rPr lang="en-US" altLang="zh-TW" dirty="0"/>
              <a:t>Winter</a:t>
            </a:r>
            <a:endParaRPr lang="en-US" dirty="0"/>
          </a:p>
        </p:txBody>
      </p:sp>
      <p:grpSp>
        <p:nvGrpSpPr>
          <p:cNvPr id="4" name="群組 3"/>
          <p:cNvGrpSpPr/>
          <p:nvPr/>
        </p:nvGrpSpPr>
        <p:grpSpPr>
          <a:xfrm>
            <a:off x="620574" y="1827630"/>
            <a:ext cx="5400000" cy="3976491"/>
            <a:chOff x="620574" y="1827630"/>
            <a:chExt cx="5400000" cy="3976491"/>
          </a:xfrm>
        </p:grpSpPr>
        <p:graphicFrame>
          <p:nvGraphicFramePr>
            <p:cNvPr id="19" name="圖表 18">
              <a:extLst>
                <a:ext uri="{FF2B5EF4-FFF2-40B4-BE49-F238E27FC236}">
                  <a16:creationId xmlns:a16="http://schemas.microsoft.com/office/drawing/2014/main" id="{00000000-0008-0000-0300-000003000000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88172729"/>
                </p:ext>
              </p:extLst>
            </p:nvPr>
          </p:nvGraphicFramePr>
          <p:xfrm>
            <a:off x="620574" y="1827630"/>
            <a:ext cx="54000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8" name="群組 18">
              <a:extLst>
                <a:ext uri="{FF2B5EF4-FFF2-40B4-BE49-F238E27FC236}">
                  <a16:creationId xmlns:a16="http://schemas.microsoft.com/office/drawing/2014/main" id="{9FF33BD4-80F2-435F-1EB9-75073261150E}"/>
                </a:ext>
              </a:extLst>
            </p:cNvPr>
            <p:cNvGrpSpPr/>
            <p:nvPr/>
          </p:nvGrpSpPr>
          <p:grpSpPr>
            <a:xfrm>
              <a:off x="1937795" y="5185920"/>
              <a:ext cx="856325" cy="618201"/>
              <a:chOff x="7467142" y="4547060"/>
              <a:chExt cx="856325" cy="566177"/>
            </a:xfrm>
          </p:grpSpPr>
          <p:cxnSp>
            <p:nvCxnSpPr>
              <p:cNvPr id="9" name="直線單箭頭接點 9">
                <a:extLst>
                  <a:ext uri="{FF2B5EF4-FFF2-40B4-BE49-F238E27FC236}">
                    <a16:creationId xmlns:a16="http://schemas.microsoft.com/office/drawing/2014/main" id="{BE6CD266-D2EF-DF62-34E3-8EC0121C7CD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91796" y="4547060"/>
                <a:ext cx="0" cy="268096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單箭頭接點 10">
                <a:extLst>
                  <a:ext uri="{FF2B5EF4-FFF2-40B4-BE49-F238E27FC236}">
                    <a16:creationId xmlns:a16="http://schemas.microsoft.com/office/drawing/2014/main" id="{9464992E-D0C0-0383-1C5E-D5B4F27C6B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94073" y="4547060"/>
                <a:ext cx="0" cy="268096"/>
              </a:xfrm>
              <a:prstGeom prst="straightConnector1">
                <a:avLst/>
              </a:prstGeom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字方塊 14">
                <a:extLst>
                  <a:ext uri="{FF2B5EF4-FFF2-40B4-BE49-F238E27FC236}">
                    <a16:creationId xmlns:a16="http://schemas.microsoft.com/office/drawing/2014/main" id="{CFCDCE96-ADB4-94D6-4FBF-928572406F30}"/>
                  </a:ext>
                </a:extLst>
              </p:cNvPr>
              <p:cNvSpPr txBox="1"/>
              <p:nvPr/>
            </p:nvSpPr>
            <p:spPr>
              <a:xfrm>
                <a:off x="7467142" y="4743906"/>
                <a:ext cx="856325" cy="369331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rgbClr val="00B050"/>
                    </a:solidFill>
                  </a:rPr>
                  <a:t>sunrise</a:t>
                </a:r>
              </a:p>
            </p:txBody>
          </p:sp>
        </p:grpSp>
        <p:grpSp>
          <p:nvGrpSpPr>
            <p:cNvPr id="12" name="群組 19">
              <a:extLst>
                <a:ext uri="{FF2B5EF4-FFF2-40B4-BE49-F238E27FC236}">
                  <a16:creationId xmlns:a16="http://schemas.microsoft.com/office/drawing/2014/main" id="{B9CF7F69-704B-D800-9892-3AA9AC49DADC}"/>
                </a:ext>
              </a:extLst>
            </p:cNvPr>
            <p:cNvGrpSpPr/>
            <p:nvPr/>
          </p:nvGrpSpPr>
          <p:grpSpPr>
            <a:xfrm>
              <a:off x="4399831" y="5202830"/>
              <a:ext cx="799001" cy="584380"/>
              <a:chOff x="9702859" y="4547060"/>
              <a:chExt cx="799001" cy="535202"/>
            </a:xfrm>
          </p:grpSpPr>
          <p:cxnSp>
            <p:nvCxnSpPr>
              <p:cNvPr id="13" name="直線單箭頭接點 11">
                <a:extLst>
                  <a:ext uri="{FF2B5EF4-FFF2-40B4-BE49-F238E27FC236}">
                    <a16:creationId xmlns:a16="http://schemas.microsoft.com/office/drawing/2014/main" id="{BCC32CD4-98FC-38F7-5F4B-E851C3F8EF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80814" y="4547060"/>
                <a:ext cx="0" cy="237118"/>
              </a:xfrm>
              <a:prstGeom prst="straightConnector1">
                <a:avLst/>
              </a:prstGeom>
              <a:ln w="28575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單箭頭接點 12">
                <a:extLst>
                  <a:ext uri="{FF2B5EF4-FFF2-40B4-BE49-F238E27FC236}">
                    <a16:creationId xmlns:a16="http://schemas.microsoft.com/office/drawing/2014/main" id="{64D56B96-11AC-8F86-7C2B-41FD37A864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74778" y="4547060"/>
                <a:ext cx="0" cy="237118"/>
              </a:xfrm>
              <a:prstGeom prst="straightConnector1">
                <a:avLst/>
              </a:prstGeom>
              <a:ln w="28575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文字方塊 15">
                <a:extLst>
                  <a:ext uri="{FF2B5EF4-FFF2-40B4-BE49-F238E27FC236}">
                    <a16:creationId xmlns:a16="http://schemas.microsoft.com/office/drawing/2014/main" id="{44E3A061-A0C4-451A-A8FB-45E401CFBB0C}"/>
                  </a:ext>
                </a:extLst>
              </p:cNvPr>
              <p:cNvSpPr txBox="1"/>
              <p:nvPr/>
            </p:nvSpPr>
            <p:spPr>
              <a:xfrm>
                <a:off x="9702859" y="4712930"/>
                <a:ext cx="799001" cy="369332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000" dirty="0">
                    <a:solidFill>
                      <a:srgbClr val="FFC000"/>
                    </a:solidFill>
                  </a:rPr>
                  <a:t>sunset</a:t>
                </a:r>
              </a:p>
            </p:txBody>
          </p:sp>
        </p:grpSp>
      </p:grp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1ACA5CD-3817-FCA8-CD87-03826376F7FB}"/>
              </a:ext>
            </a:extLst>
          </p:cNvPr>
          <p:cNvSpPr txBox="1">
            <a:spLocks/>
          </p:cNvSpPr>
          <p:nvPr/>
        </p:nvSpPr>
        <p:spPr>
          <a:xfrm>
            <a:off x="1094753" y="859455"/>
            <a:ext cx="9697691" cy="77990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Summer </a:t>
            </a:r>
            <a:r>
              <a:rPr lang="en-US" b="1" dirty="0">
                <a:solidFill>
                  <a:srgbClr val="FF0000"/>
                </a:solidFill>
              </a:rPr>
              <a:t>(Red curve): </a:t>
            </a:r>
            <a:r>
              <a:rPr lang="en-US" dirty="0"/>
              <a:t>Higher solar irradiance &amp; output power, longer sunshine duration</a:t>
            </a:r>
          </a:p>
          <a:p>
            <a:r>
              <a:rPr lang="en-US" dirty="0">
                <a:solidFill>
                  <a:schemeClr val="tx1"/>
                </a:solidFill>
              </a:rPr>
              <a:t>Winter</a:t>
            </a:r>
            <a:r>
              <a:rPr lang="en-US" altLang="zh-HK" b="1" dirty="0">
                <a:solidFill>
                  <a:srgbClr val="FF0000"/>
                </a:solidFill>
              </a:rPr>
              <a:t> </a:t>
            </a:r>
            <a:r>
              <a:rPr lang="en-US" altLang="zh-HK" b="1" dirty="0">
                <a:solidFill>
                  <a:srgbClr val="0000FF"/>
                </a:solidFill>
              </a:rPr>
              <a:t>(Blue curve):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Lower solar irradiance </a:t>
            </a:r>
            <a:r>
              <a:rPr lang="en-US" dirty="0"/>
              <a:t>&amp; output power, shorter sunshine duration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6" name="Google Shape;386;p16">
            <a:extLst>
              <a:ext uri="{FF2B5EF4-FFF2-40B4-BE49-F238E27FC236}">
                <a16:creationId xmlns:a16="http://schemas.microsoft.com/office/drawing/2014/main" id="{8D2E6DE1-50E9-2CA4-3B4B-6F77671EBED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5783268" y="4930064"/>
            <a:ext cx="970852" cy="131102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E3F6BA-E754-8F3B-4638-3AA987C8F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51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In the RTMS data analysis for daily variations, why is it important to select a sunny day?</a:t>
            </a:r>
          </a:p>
          <a:p>
            <a:r>
              <a:rPr lang="en-US" dirty="0"/>
              <a:t>Explain the variations of solar irradiance and output power of solar panels over a day.</a:t>
            </a:r>
          </a:p>
          <a:p>
            <a:r>
              <a:rPr lang="en-US" dirty="0"/>
              <a:t>What causes the seasons on Earth? Explain the features of the vernal equinox, summer solstice, autumnal equinox and winter solstice.</a:t>
            </a:r>
          </a:p>
          <a:p>
            <a:r>
              <a:rPr lang="en-US" dirty="0"/>
              <a:t>When studying seasonal effects, why is it important to compare two days with similar cloud amounts?</a:t>
            </a:r>
          </a:p>
          <a:p>
            <a:r>
              <a:rPr lang="en-US" dirty="0"/>
              <a:t>Which season does the solar panels perform better? List TWO reasons for the observation.</a:t>
            </a:r>
          </a:p>
          <a:p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C28F89-8B21-F646-FAC8-E20468C13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37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Kit 4.2 </a:t>
            </a:r>
            <a:br>
              <a:rPr kumimoji="1" lang="en-HK" altLang="zh-TW" dirty="0"/>
            </a:br>
            <a:r>
              <a:rPr kumimoji="1" lang="en-HK" altLang="zh-TW" dirty="0"/>
              <a:t>Solar Spectrum</a:t>
            </a:r>
            <a:endParaRPr kumimoji="1" lang="zh-TW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 dirty="0"/>
              <a:t>Observing the composition of sunlight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4739E5BE-7898-2D4E-E7D4-1DA0250AA7E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15191" y="205682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2E66A38C-B207-B603-8B61-367FCEDE80ED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19704" y="2339650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80400-3ECC-5E80-A1D1-24865B9EC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1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Harvest</a:t>
            </a:r>
          </a:p>
        </p:txBody>
      </p:sp>
      <p:pic>
        <p:nvPicPr>
          <p:cNvPr id="8" name="Google Shape;222;p2">
            <a:extLst>
              <a:ext uri="{FF2B5EF4-FFF2-40B4-BE49-F238E27FC236}">
                <a16:creationId xmlns:a16="http://schemas.microsoft.com/office/drawing/2014/main" id="{FFF139A3-3A08-B8FD-7E87-1A3DC434DD3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0265" y="1410614"/>
            <a:ext cx="2062163" cy="253779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B132456D-1FB9-4B40-87F6-15F1C90967FC}"/>
              </a:ext>
            </a:extLst>
          </p:cNvPr>
          <p:cNvSpPr/>
          <p:nvPr/>
        </p:nvSpPr>
        <p:spPr>
          <a:xfrm>
            <a:off x="2362709" y="1762311"/>
            <a:ext cx="4246709" cy="1834395"/>
          </a:xfrm>
          <a:prstGeom prst="wedgeRoundRectCallout">
            <a:avLst>
              <a:gd name="adj1" fmla="val -59204"/>
              <a:gd name="adj2" fmla="val -1254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Solar Harvest is a Government </a:t>
            </a:r>
            <a:r>
              <a:rPr lang="en-US" sz="2000" dirty="0" err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programme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which aims to promote the </a:t>
            </a:r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development of renewable energy 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 Hong Kong.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2D31292A-8D81-7E81-9D25-01D6C078C88D}"/>
              </a:ext>
            </a:extLst>
          </p:cNvPr>
          <p:cNvSpPr/>
          <p:nvPr/>
        </p:nvSpPr>
        <p:spPr>
          <a:xfrm>
            <a:off x="1090864" y="3997584"/>
            <a:ext cx="8121329" cy="791988"/>
          </a:xfrm>
          <a:prstGeom prst="wedgeRoundRectCallout">
            <a:avLst>
              <a:gd name="adj1" fmla="val 56388"/>
              <a:gd name="adj2" fmla="val 4113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It provides financial and technical support for </a:t>
            </a:r>
            <a:r>
              <a:rPr lang="en-US" sz="2000" dirty="0">
                <a:solidFill>
                  <a:srgbClr val="FF0000"/>
                </a:solidFill>
              </a:rPr>
              <a:t>eligible schools &amp; welfare NGOs</a:t>
            </a:r>
            <a:r>
              <a:rPr lang="en-US" sz="2000" dirty="0">
                <a:solidFill>
                  <a:schemeClr val="tx1"/>
                </a:solidFill>
              </a:rPr>
              <a:t> to install solar energy generation systems at their premises.</a:t>
            </a:r>
          </a:p>
        </p:txBody>
      </p:sp>
      <p:pic>
        <p:nvPicPr>
          <p:cNvPr id="14" name="Google Shape;257;p4">
            <a:extLst>
              <a:ext uri="{FF2B5EF4-FFF2-40B4-BE49-F238E27FC236}">
                <a16:creationId xmlns:a16="http://schemas.microsoft.com/office/drawing/2014/main" id="{49C72C4C-6CDA-94AC-B39D-91A297BA818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9794343" y="4098665"/>
            <a:ext cx="1306793" cy="158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72ADBC5A-B702-ADFB-0076-7821BA9CA606}"/>
              </a:ext>
            </a:extLst>
          </p:cNvPr>
          <p:cNvSpPr/>
          <p:nvPr/>
        </p:nvSpPr>
        <p:spPr>
          <a:xfrm>
            <a:off x="1090863" y="4860014"/>
            <a:ext cx="8121330" cy="783023"/>
          </a:xfrm>
          <a:prstGeom prst="wedgeRoundRectCallout">
            <a:avLst>
              <a:gd name="adj1" fmla="val 55844"/>
              <a:gd name="adj2" fmla="val -5141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It also assists in joining the Feed-in Tariff (</a:t>
            </a:r>
            <a:r>
              <a:rPr lang="en-US" sz="2000" dirty="0" err="1">
                <a:solidFill>
                  <a:schemeClr val="tx1"/>
                </a:solidFill>
              </a:rPr>
              <a:t>FiT</a:t>
            </a:r>
            <a:r>
              <a:rPr lang="en-US" sz="2000" dirty="0">
                <a:solidFill>
                  <a:schemeClr val="tx1"/>
                </a:solidFill>
              </a:rPr>
              <a:t>) Scheme. The income can be used for maintenance, education and welfare services.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87547C-AEE1-F312-ADCD-6367D70C6F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030"/>
          <a:stretch/>
        </p:blipFill>
        <p:spPr>
          <a:xfrm>
            <a:off x="6689699" y="928108"/>
            <a:ext cx="5212162" cy="276408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221611-C9A3-C294-CB40-821D32A56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015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Spectrometry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76C8B-EA50-049F-B975-91DD8F827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453" y="1338465"/>
            <a:ext cx="7297380" cy="3992493"/>
          </a:xfrm>
        </p:spPr>
        <p:txBody>
          <a:bodyPr/>
          <a:lstStyle/>
          <a:p>
            <a:r>
              <a:rPr lang="en-US" dirty="0"/>
              <a:t>Spectrum:</a:t>
            </a:r>
            <a:br>
              <a:rPr lang="en-US" dirty="0"/>
            </a:br>
            <a:r>
              <a:rPr lang="en-US" dirty="0"/>
              <a:t>A graph showing the </a:t>
            </a:r>
            <a:r>
              <a:rPr lang="en-US" dirty="0">
                <a:solidFill>
                  <a:srgbClr val="FF0000"/>
                </a:solidFill>
              </a:rPr>
              <a:t>intensity of different wavelengths</a:t>
            </a:r>
          </a:p>
          <a:p>
            <a:r>
              <a:rPr lang="en-US" dirty="0"/>
              <a:t>Measure spectra of the Sun and the clear sky by a portable spectrometer with an optical </a:t>
            </a:r>
            <a:r>
              <a:rPr lang="en-US" dirty="0" err="1"/>
              <a:t>fibre</a:t>
            </a:r>
            <a:endParaRPr lang="en-US" dirty="0"/>
          </a:p>
          <a:p>
            <a:r>
              <a:rPr lang="en-US" dirty="0"/>
              <a:t>Mobile app interface displays the spectrum</a:t>
            </a:r>
          </a:p>
          <a:p>
            <a:r>
              <a:rPr lang="en-US" dirty="0"/>
              <a:t>Compare spectra of the clear sky and the Sun</a:t>
            </a:r>
          </a:p>
        </p:txBody>
      </p:sp>
      <p:pic>
        <p:nvPicPr>
          <p:cNvPr id="12" name="Google Shape;676;p22">
            <a:extLst>
              <a:ext uri="{FF2B5EF4-FFF2-40B4-BE49-F238E27FC236}">
                <a16:creationId xmlns:a16="http://schemas.microsoft.com/office/drawing/2014/main" id="{9D2DFFA3-C732-650C-F41C-3A26F89ADDA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t="11306" b="19304"/>
          <a:stretch/>
        </p:blipFill>
        <p:spPr>
          <a:xfrm>
            <a:off x="5815081" y="3041540"/>
            <a:ext cx="2332752" cy="228941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AB068B-7A5C-1AF3-1DA4-25BAB63EB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20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6BABD14-798E-D324-D14A-71CDF34B7BF0}"/>
              </a:ext>
            </a:extLst>
          </p:cNvPr>
          <p:cNvGrpSpPr/>
          <p:nvPr/>
        </p:nvGrpSpPr>
        <p:grpSpPr>
          <a:xfrm>
            <a:off x="5848248" y="874103"/>
            <a:ext cx="6039512" cy="5028469"/>
            <a:chOff x="5848248" y="874103"/>
            <a:chExt cx="6039512" cy="502846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3F32A12-D3BD-9532-1E1B-F21A9736D2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487" t="11192" r="5186" b="5308"/>
            <a:stretch/>
          </p:blipFill>
          <p:spPr>
            <a:xfrm rot="5400000">
              <a:off x="7708813" y="1703040"/>
              <a:ext cx="4617968" cy="3739927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0" name="矩形 12">
              <a:extLst>
                <a:ext uri="{FF2B5EF4-FFF2-40B4-BE49-F238E27FC236}">
                  <a16:creationId xmlns:a16="http://schemas.microsoft.com/office/drawing/2014/main" id="{8BCF81AF-2254-2439-CEF4-16B335CD80D7}"/>
                </a:ext>
              </a:extLst>
            </p:cNvPr>
            <p:cNvSpPr/>
            <p:nvPr/>
          </p:nvSpPr>
          <p:spPr>
            <a:xfrm>
              <a:off x="5848248" y="5533240"/>
              <a:ext cx="2304798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portable spectrometer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5679914-0260-AA13-C20D-1B16D98968FF}"/>
                </a:ext>
              </a:extLst>
            </p:cNvPr>
            <p:cNvCxnSpPr>
              <a:cxnSpLocks/>
              <a:stCxn id="13" idx="3"/>
            </p:cNvCxnSpPr>
            <p:nvPr/>
          </p:nvCxnSpPr>
          <p:spPr>
            <a:xfrm>
              <a:off x="10002568" y="1058769"/>
              <a:ext cx="1275032" cy="37654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19F56D3-649B-B23D-594B-5C3171887197}"/>
                </a:ext>
              </a:extLst>
            </p:cNvPr>
            <p:cNvSpPr/>
            <p:nvPr/>
          </p:nvSpPr>
          <p:spPr>
            <a:xfrm>
              <a:off x="8695351" y="874103"/>
              <a:ext cx="1307217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HK" dirty="0"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optical</a:t>
              </a:r>
              <a:r>
                <a:rPr lang="zh-TW" altLang="en-US" dirty="0"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 </a:t>
              </a:r>
              <a:r>
                <a:rPr lang="en-HK" altLang="zh-TW" dirty="0"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fibre</a:t>
              </a:r>
              <a:endParaRPr lang="en-US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8E7E68B-850C-BCE0-2180-B6E8A2F1186D}"/>
                </a:ext>
              </a:extLst>
            </p:cNvPr>
            <p:cNvSpPr/>
            <p:nvPr/>
          </p:nvSpPr>
          <p:spPr>
            <a:xfrm rot="19289513">
              <a:off x="10512256" y="4411689"/>
              <a:ext cx="391464" cy="9499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8177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589226-A11B-0938-F626-B26F4928FBF7}"/>
              </a:ext>
            </a:extLst>
          </p:cNvPr>
          <p:cNvSpPr txBox="1">
            <a:spLocks/>
          </p:cNvSpPr>
          <p:nvPr/>
        </p:nvSpPr>
        <p:spPr>
          <a:xfrm>
            <a:off x="596534" y="1399832"/>
            <a:ext cx="2907237" cy="43504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b="1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Spectrum of the clear sky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5CA35CF-DB81-510A-EC2F-EBD9D1CBB98D}"/>
              </a:ext>
            </a:extLst>
          </p:cNvPr>
          <p:cNvSpPr txBox="1">
            <a:spLocks/>
          </p:cNvSpPr>
          <p:nvPr/>
        </p:nvSpPr>
        <p:spPr>
          <a:xfrm>
            <a:off x="596534" y="4288405"/>
            <a:ext cx="4697361" cy="121858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Peak at about 500 nm (blue)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Sunlight scattered by the atmosphere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Blue light scattered more</a:t>
            </a: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  <a:sym typeface="Wingdings" pitchFamily="2" charset="2"/>
              </a:rPr>
              <a:t> Blue sky</a:t>
            </a:r>
            <a:endParaRPr lang="en-US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714779-D39E-92E4-A339-610A4A61CE0F}"/>
              </a:ext>
            </a:extLst>
          </p:cNvPr>
          <p:cNvSpPr txBox="1">
            <a:spLocks/>
          </p:cNvSpPr>
          <p:nvPr/>
        </p:nvSpPr>
        <p:spPr>
          <a:xfrm>
            <a:off x="5733479" y="1399832"/>
            <a:ext cx="2295167" cy="43504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2000" b="1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Spectrum of the Sun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E25C949-9FE0-33D8-6823-0E5881E7D2AE}"/>
              </a:ext>
            </a:extLst>
          </p:cNvPr>
          <p:cNvSpPr txBox="1">
            <a:spLocks/>
          </p:cNvSpPr>
          <p:nvPr/>
        </p:nvSpPr>
        <p:spPr>
          <a:xfrm>
            <a:off x="5733479" y="4288405"/>
            <a:ext cx="5840361" cy="150771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Peaks at about 600 nm (yellow-green)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Hot enough to emit light as a blackbody; </a:t>
            </a:r>
            <a:r>
              <a:rPr lang="en-US" sz="2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</a:t>
            </a: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 related to the temperature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Surface temperature of the Sun: 5800 K</a:t>
            </a:r>
          </a:p>
        </p:txBody>
      </p:sp>
      <p:grpSp>
        <p:nvGrpSpPr>
          <p:cNvPr id="12" name="Group 23">
            <a:extLst>
              <a:ext uri="{FF2B5EF4-FFF2-40B4-BE49-F238E27FC236}">
                <a16:creationId xmlns:a16="http://schemas.microsoft.com/office/drawing/2014/main" id="{78384692-B6D9-E3FB-F709-D67DCF1F3D85}"/>
              </a:ext>
            </a:extLst>
          </p:cNvPr>
          <p:cNvGrpSpPr/>
          <p:nvPr/>
        </p:nvGrpSpPr>
        <p:grpSpPr>
          <a:xfrm>
            <a:off x="9358426" y="1881041"/>
            <a:ext cx="1887089" cy="2284880"/>
            <a:chOff x="5555059" y="1584504"/>
            <a:chExt cx="2823752" cy="3418989"/>
          </a:xfrm>
          <a:noFill/>
        </p:grpSpPr>
        <p:pic>
          <p:nvPicPr>
            <p:cNvPr id="13" name="圖片 11">
              <a:extLst>
                <a:ext uri="{FF2B5EF4-FFF2-40B4-BE49-F238E27FC236}">
                  <a16:creationId xmlns:a16="http://schemas.microsoft.com/office/drawing/2014/main" id="{D39FC8CA-9EC0-8259-96A7-F2EBCD87C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55059" y="1584504"/>
              <a:ext cx="2823752" cy="3418989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5" name="Rectangle 22">
              <a:extLst>
                <a:ext uri="{FF2B5EF4-FFF2-40B4-BE49-F238E27FC236}">
                  <a16:creationId xmlns:a16="http://schemas.microsoft.com/office/drawing/2014/main" id="{92BC4C59-485C-3A06-E492-0CD1694436E5}"/>
                </a:ext>
              </a:extLst>
            </p:cNvPr>
            <p:cNvSpPr/>
            <p:nvPr/>
          </p:nvSpPr>
          <p:spPr>
            <a:xfrm>
              <a:off x="6310830" y="1584504"/>
              <a:ext cx="651708" cy="3418987"/>
            </a:xfrm>
            <a:prstGeom prst="rect">
              <a:avLst/>
            </a:prstGeom>
            <a:grpFill/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24">
            <a:extLst>
              <a:ext uri="{FF2B5EF4-FFF2-40B4-BE49-F238E27FC236}">
                <a16:creationId xmlns:a16="http://schemas.microsoft.com/office/drawing/2014/main" id="{DB3CC5FD-8A3E-8853-8B64-1BBEA069B09C}"/>
              </a:ext>
            </a:extLst>
          </p:cNvPr>
          <p:cNvGrpSpPr/>
          <p:nvPr/>
        </p:nvGrpSpPr>
        <p:grpSpPr>
          <a:xfrm>
            <a:off x="2870839" y="1883696"/>
            <a:ext cx="2423056" cy="2309308"/>
            <a:chOff x="8308231" y="1580842"/>
            <a:chExt cx="3832982" cy="3653045"/>
          </a:xfrm>
          <a:noFill/>
        </p:grpSpPr>
        <p:pic>
          <p:nvPicPr>
            <p:cNvPr id="17" name="圖片 16">
              <a:extLst>
                <a:ext uri="{FF2B5EF4-FFF2-40B4-BE49-F238E27FC236}">
                  <a16:creationId xmlns:a16="http://schemas.microsoft.com/office/drawing/2014/main" id="{05B57174-1AC4-0755-FC59-826F9ED8C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08231" y="1623686"/>
              <a:ext cx="3832982" cy="3610201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9" name="Rectangle 21">
              <a:extLst>
                <a:ext uri="{FF2B5EF4-FFF2-40B4-BE49-F238E27FC236}">
                  <a16:creationId xmlns:a16="http://schemas.microsoft.com/office/drawing/2014/main" id="{033CA009-0A38-D615-0698-21C4C586D129}"/>
                </a:ext>
              </a:extLst>
            </p:cNvPr>
            <p:cNvSpPr/>
            <p:nvPr/>
          </p:nvSpPr>
          <p:spPr>
            <a:xfrm>
              <a:off x="8705325" y="1580842"/>
              <a:ext cx="796712" cy="3610201"/>
            </a:xfrm>
            <a:prstGeom prst="rect">
              <a:avLst/>
            </a:prstGeom>
            <a:grpFill/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ECB9369F-3CC5-AFB6-947B-DA34D123B9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0" t="126" r="24" b="18742"/>
          <a:stretch/>
        </p:blipFill>
        <p:spPr>
          <a:xfrm>
            <a:off x="584599" y="1905285"/>
            <a:ext cx="2097683" cy="2285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2B4A0AE-F107-ECEF-E053-160C847333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0" t="18616" r="5968" b="12830"/>
          <a:stretch/>
        </p:blipFill>
        <p:spPr>
          <a:xfrm>
            <a:off x="5733479" y="2146566"/>
            <a:ext cx="3206687" cy="17546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812839-C771-FB73-20A7-2FF4BD22A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218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Solar Spectra on Ground &amp; in Space</a:t>
            </a:r>
          </a:p>
        </p:txBody>
      </p:sp>
      <p:pic>
        <p:nvPicPr>
          <p:cNvPr id="3" name="圖片 3">
            <a:extLst>
              <a:ext uri="{FF2B5EF4-FFF2-40B4-BE49-F238E27FC236}">
                <a16:creationId xmlns:a16="http://schemas.microsoft.com/office/drawing/2014/main" id="{70307EDC-666C-D40D-DD5F-1732F5AF5D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280" y="945721"/>
            <a:ext cx="7406961" cy="496655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內容版面配置區 2">
            <a:extLst>
              <a:ext uri="{FF2B5EF4-FFF2-40B4-BE49-F238E27FC236}">
                <a16:creationId xmlns:a16="http://schemas.microsoft.com/office/drawing/2014/main" id="{8DE9EDF3-0876-9EC9-5BC1-4E917508CE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264" y="971240"/>
            <a:ext cx="3954271" cy="3495648"/>
          </a:xfr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Irradiance on Earth’s surface is lower because the atmosphere absorbs and reflects part of the sunlight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Abrupt drops in intensity in the IR region are due to the absorption by water </a:t>
            </a:r>
            <a:r>
              <a:rPr lang="en-US" dirty="0" err="1">
                <a:ea typeface="Open Sans" panose="020B0606030504020204" pitchFamily="34" charset="0"/>
                <a:cs typeface="Open Sans" panose="020B0606030504020204" pitchFamily="34" charset="0"/>
              </a:rPr>
              <a:t>vapour</a:t>
            </a:r>
            <a:endParaRPr lang="en-US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Absorption of IR by greenhouse gases (e.g., carbon dioxide) leads to the </a:t>
            </a:r>
            <a:r>
              <a:rPr lang="en-US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greenhouse effect</a:t>
            </a:r>
          </a:p>
        </p:txBody>
      </p:sp>
      <p:pic>
        <p:nvPicPr>
          <p:cNvPr id="6" name="Google Shape;588;p15">
            <a:extLst>
              <a:ext uri="{FF2B5EF4-FFF2-40B4-BE49-F238E27FC236}">
                <a16:creationId xmlns:a16="http://schemas.microsoft.com/office/drawing/2014/main" id="{E868573F-DAF7-94B3-AF1E-85129131642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3007959" y="4181281"/>
            <a:ext cx="1226245" cy="177729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47D940-E45B-7988-6BA0-D758D47FB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551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Explain the differences between the spectra of direct sunlight and the clear sky.</a:t>
            </a:r>
          </a:p>
          <a:p>
            <a:r>
              <a:rPr lang="en-US" dirty="0"/>
              <a:t>Explain the differences between the solar spectra measured in space and on the ground.</a:t>
            </a:r>
          </a:p>
          <a:p>
            <a:r>
              <a:rPr lang="en-US" dirty="0"/>
              <a:t>Relate the observations in the IR region of solar spectrum measured on the ground to greenhouse effect.</a:t>
            </a:r>
          </a:p>
          <a:p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1D3200-C574-91F8-4935-B1549A75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84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Kit 4.3 </a:t>
            </a:r>
            <a:br>
              <a:rPr kumimoji="1" lang="en-HK" altLang="zh-TW" dirty="0"/>
            </a:br>
            <a:r>
              <a:rPr kumimoji="1" lang="en-HK" altLang="zh-TW" dirty="0"/>
              <a:t>Effect of Weather</a:t>
            </a:r>
            <a:endParaRPr kumimoji="1" lang="zh-TW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 dirty="0"/>
              <a:t>Discussion on the effect of weather on solar panels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F83F5A6E-5412-9CE3-6644-F6223F6DBD4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387662" y="205682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7B3D8E59-6994-0CDC-A54B-BE48A4CA818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57587" y="2340462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96325-13AE-0DD0-32C3-350625496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8940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Selection of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76C8B-EA50-049F-B975-91DD8F82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Look up the past weather data from HKO (</a:t>
            </a:r>
            <a:r>
              <a:rPr lang="en-US" dirty="0">
                <a:hlinkClick r:id="rId2"/>
              </a:rPr>
              <a:t>https://www.hko.gov.hk/tc/cis/dailyElement.htm</a:t>
            </a:r>
            <a:r>
              <a:rPr lang="en-US" dirty="0"/>
              <a:t>)</a:t>
            </a:r>
          </a:p>
          <a:p>
            <a:r>
              <a:rPr lang="en-US" dirty="0"/>
              <a:t>Choose a date with a low cloud amount (sunny) &amp; another date with a high cloud amount (cloudy)</a:t>
            </a:r>
          </a:p>
          <a:p>
            <a:r>
              <a:rPr lang="en-US" altLang="zh-HK" dirty="0">
                <a:solidFill>
                  <a:srgbClr val="FF0000"/>
                </a:solidFill>
              </a:rPr>
              <a:t>To reduce seasonal effects, </a:t>
            </a:r>
            <a:r>
              <a:rPr lang="en-US" altLang="zh-HK" dirty="0"/>
              <a:t>the two dates should be </a:t>
            </a:r>
            <a:r>
              <a:rPr lang="en-US" altLang="zh-HK" dirty="0">
                <a:solidFill>
                  <a:srgbClr val="FF0000"/>
                </a:solidFill>
              </a:rPr>
              <a:t>close to each other</a:t>
            </a:r>
            <a:endParaRPr lang="en-US" altLang="zh-HK" dirty="0"/>
          </a:p>
          <a:p>
            <a:r>
              <a:rPr lang="en-US" altLang="zh-HK" dirty="0">
                <a:sym typeface="Wingdings" pitchFamily="2" charset="2"/>
              </a:rPr>
              <a:t>Download RTMS data on those days, plot output power &amp; solar irradiance vs time</a:t>
            </a:r>
            <a:endParaRPr lang="en-US" altLang="zh-HK" dirty="0"/>
          </a:p>
          <a:p>
            <a:r>
              <a:rPr lang="en-US" dirty="0"/>
              <a:t>Dates chosen in the video:</a:t>
            </a:r>
          </a:p>
        </p:txBody>
      </p:sp>
      <p:graphicFrame>
        <p:nvGraphicFramePr>
          <p:cNvPr id="4" name="表格 1">
            <a:extLst>
              <a:ext uri="{FF2B5EF4-FFF2-40B4-BE49-F238E27FC236}">
                <a16:creationId xmlns:a16="http://schemas.microsoft.com/office/drawing/2014/main" id="{09001C10-AA66-8193-841B-30C4859385F9}"/>
              </a:ext>
            </a:extLst>
          </p:cNvPr>
          <p:cNvGraphicFramePr>
            <a:graphicFrameLocks noGrp="1"/>
          </p:cNvGraphicFramePr>
          <p:nvPr/>
        </p:nvGraphicFramePr>
        <p:xfrm>
          <a:off x="1195150" y="3667646"/>
          <a:ext cx="9217477" cy="1338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3141">
                  <a:extLst>
                    <a:ext uri="{9D8B030D-6E8A-4147-A177-3AD203B41FA5}">
                      <a16:colId xmlns:a16="http://schemas.microsoft.com/office/drawing/2014/main" val="377302262"/>
                    </a:ext>
                  </a:extLst>
                </a:gridCol>
                <a:gridCol w="3307168">
                  <a:extLst>
                    <a:ext uri="{9D8B030D-6E8A-4147-A177-3AD203B41FA5}">
                      <a16:colId xmlns:a16="http://schemas.microsoft.com/office/drawing/2014/main" val="426604082"/>
                    </a:ext>
                  </a:extLst>
                </a:gridCol>
                <a:gridCol w="3307168">
                  <a:extLst>
                    <a:ext uri="{9D8B030D-6E8A-4147-A177-3AD203B41FA5}">
                      <a16:colId xmlns:a16="http://schemas.microsoft.com/office/drawing/2014/main" val="3969927443"/>
                    </a:ext>
                  </a:extLst>
                </a:gridCol>
              </a:tblGrid>
              <a:tr h="456835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 April 2022 </a:t>
                      </a:r>
                      <a:r>
                        <a:rPr lang="en-US" altLang="zh-TW" sz="20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(cloudy)</a:t>
                      </a: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B050"/>
                          </a:solidFill>
                          <a:effectLst/>
                        </a:rPr>
                        <a:t>4 April 2022 (sunny)</a:t>
                      </a: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1650657"/>
                  </a:ext>
                </a:extLst>
              </a:tr>
              <a:tr h="440674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Cloud Amount (%)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90</a:t>
                      </a:r>
                      <a:endParaRPr lang="en-US" sz="2000" b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B050"/>
                          </a:solidFill>
                          <a:effectLst/>
                        </a:rPr>
                        <a:t>5</a:t>
                      </a:r>
                      <a:endParaRPr lang="en-US" sz="2000" b="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4741581"/>
                  </a:ext>
                </a:extLst>
              </a:tr>
              <a:tr h="440674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Daily Yield (kWh)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19.00</a:t>
                      </a:r>
                      <a:endParaRPr lang="en-US" sz="2000" b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B050"/>
                          </a:solidFill>
                          <a:effectLst/>
                        </a:rPr>
                        <a:t>78.50</a:t>
                      </a:r>
                      <a:endParaRPr lang="en-US" sz="2000" b="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556565"/>
                  </a:ext>
                </a:extLst>
              </a:tr>
            </a:tbl>
          </a:graphicData>
        </a:graphic>
      </p:graphicFrame>
      <p:sp>
        <p:nvSpPr>
          <p:cNvPr id="7" name="太陽 2">
            <a:extLst>
              <a:ext uri="{FF2B5EF4-FFF2-40B4-BE49-F238E27FC236}">
                <a16:creationId xmlns:a16="http://schemas.microsoft.com/office/drawing/2014/main" id="{64300EB7-732A-57E6-0D72-090846AAAD05}"/>
              </a:ext>
            </a:extLst>
          </p:cNvPr>
          <p:cNvSpPr/>
          <p:nvPr/>
        </p:nvSpPr>
        <p:spPr>
          <a:xfrm>
            <a:off x="10000865" y="3690580"/>
            <a:ext cx="315884" cy="359453"/>
          </a:xfrm>
          <a:prstGeom prst="sun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雲朵形 3">
            <a:extLst>
              <a:ext uri="{FF2B5EF4-FFF2-40B4-BE49-F238E27FC236}">
                <a16:creationId xmlns:a16="http://schemas.microsoft.com/office/drawing/2014/main" id="{5F099FE1-C643-F252-49D1-BAB2A876D1B0}"/>
              </a:ext>
            </a:extLst>
          </p:cNvPr>
          <p:cNvSpPr/>
          <p:nvPr/>
        </p:nvSpPr>
        <p:spPr>
          <a:xfrm>
            <a:off x="6552735" y="3733147"/>
            <a:ext cx="490451" cy="274320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oogle Shape;648;p19">
            <a:extLst>
              <a:ext uri="{FF2B5EF4-FFF2-40B4-BE49-F238E27FC236}">
                <a16:creationId xmlns:a16="http://schemas.microsoft.com/office/drawing/2014/main" id="{A54B9881-4C2D-329E-5FEE-5BB841948A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2681" y="4007467"/>
            <a:ext cx="1418219" cy="20101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76278D-7C59-E935-3E6D-FBD1B8F9C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37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Comparison of Sunny &amp; Cloudy Days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BD1B49E-4DC8-01E8-C988-033A91B65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837" y="925042"/>
            <a:ext cx="4680068" cy="130995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000" b="1" dirty="0">
                <a:ea typeface="Open Sans" panose="020B0606030504020204" pitchFamily="34" charset="0"/>
                <a:cs typeface="Open Sans" panose="020B0606030504020204" pitchFamily="34" charset="0"/>
              </a:rPr>
              <a:t>Sunny day </a:t>
            </a:r>
            <a:r>
              <a:rPr lang="en-US" sz="2000" b="1" dirty="0">
                <a:solidFill>
                  <a:srgbClr val="00B05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(Green curves)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Higher solar irradiance and output power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Smoother</a:t>
            </a: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 curves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A0BF3F3-9CA0-2507-292A-CF9C6082F4AC}"/>
              </a:ext>
            </a:extLst>
          </p:cNvPr>
          <p:cNvSpPr txBox="1">
            <a:spLocks/>
          </p:cNvSpPr>
          <p:nvPr/>
        </p:nvSpPr>
        <p:spPr>
          <a:xfrm>
            <a:off x="6369455" y="918345"/>
            <a:ext cx="5336052" cy="1316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b="1" dirty="0">
                <a:ea typeface="Open Sans" panose="020B0606030504020204" pitchFamily="34" charset="0"/>
                <a:cs typeface="Open Sans" panose="020B0606030504020204" pitchFamily="34" charset="0"/>
              </a:rPr>
              <a:t>Cloudy day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(Brown curves)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Lower solar irradiance and output power</a:t>
            </a:r>
          </a:p>
          <a:p>
            <a:pPr>
              <a:lnSpc>
                <a:spcPct val="100000"/>
              </a:lnSpc>
            </a:pPr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Blocking of sunlight by cloud  Rougher curves</a:t>
            </a:r>
          </a:p>
        </p:txBody>
      </p:sp>
      <p:graphicFrame>
        <p:nvGraphicFramePr>
          <p:cNvPr id="8" name="圖表 7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206427"/>
              </p:ext>
            </p:extLst>
          </p:nvPr>
        </p:nvGraphicFramePr>
        <p:xfrm>
          <a:off x="689871" y="2234995"/>
          <a:ext cx="54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圖表 9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5775424"/>
              </p:ext>
            </p:extLst>
          </p:nvPr>
        </p:nvGraphicFramePr>
        <p:xfrm>
          <a:off x="6337481" y="2234995"/>
          <a:ext cx="54000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6F06DD-5EFE-509D-BB2B-5F5A1FC5E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077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B7646-4757-DF8E-2795-FDA2385B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Scattering of Sunlight</a:t>
            </a: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9A144834-B1BE-940C-E11D-6F6FF83E336F}"/>
              </a:ext>
            </a:extLst>
          </p:cNvPr>
          <p:cNvSpPr/>
          <p:nvPr/>
        </p:nvSpPr>
        <p:spPr>
          <a:xfrm>
            <a:off x="1826026" y="2560085"/>
            <a:ext cx="4838245" cy="1136817"/>
          </a:xfrm>
          <a:prstGeom prst="wedgeRoundRectCallout">
            <a:avLst>
              <a:gd name="adj1" fmla="val 24326"/>
              <a:gd name="adj2" fmla="val 90444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Clouds can </a:t>
            </a:r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scatter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sunlight into different directions. Solar panels can absorb scattered light and generate electricity.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F0CE4193-ABF0-506C-19F0-FF6AFBA2A3C3}"/>
              </a:ext>
            </a:extLst>
          </p:cNvPr>
          <p:cNvSpPr/>
          <p:nvPr/>
        </p:nvSpPr>
        <p:spPr>
          <a:xfrm>
            <a:off x="1598141" y="1270978"/>
            <a:ext cx="4445505" cy="748472"/>
          </a:xfrm>
          <a:prstGeom prst="wedgeRoundRectCallout">
            <a:avLst>
              <a:gd name="adj1" fmla="val -46155"/>
              <a:gd name="adj2" fmla="val 9845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How could solar panels manage to generate electricity in cloudy days?</a:t>
            </a:r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189167A9-EBB9-F75E-E0E4-1399646CA88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236696" y="1645214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sun and clouds with arrows&#10;&#10;Description automatically generated">
            <a:extLst>
              <a:ext uri="{FF2B5EF4-FFF2-40B4-BE49-F238E27FC236}">
                <a16:creationId xmlns:a16="http://schemas.microsoft.com/office/drawing/2014/main" id="{5BF457A3-45F8-26DE-450B-80D7464D7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173" y="1502229"/>
            <a:ext cx="5223131" cy="3711171"/>
          </a:xfrm>
          <a:prstGeom prst="rect">
            <a:avLst/>
          </a:prstGeom>
        </p:spPr>
      </p:pic>
      <p:pic>
        <p:nvPicPr>
          <p:cNvPr id="9" name="Google Shape;257;p4">
            <a:extLst>
              <a:ext uri="{FF2B5EF4-FFF2-40B4-BE49-F238E27FC236}">
                <a16:creationId xmlns:a16="http://schemas.microsoft.com/office/drawing/2014/main" id="{AC968ECB-BEF5-266E-CFB6-01D2416833E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5050668" y="4089814"/>
            <a:ext cx="1069733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C69E74A0-EBC8-C110-5B68-38EC2DADA268}"/>
              </a:ext>
            </a:extLst>
          </p:cNvPr>
          <p:cNvSpPr/>
          <p:nvPr/>
        </p:nvSpPr>
        <p:spPr>
          <a:xfrm>
            <a:off x="236696" y="4078298"/>
            <a:ext cx="4445505" cy="1498201"/>
          </a:xfrm>
          <a:prstGeom prst="wedgeRoundRectCallout">
            <a:avLst>
              <a:gd name="adj1" fmla="val 57294"/>
              <a:gd name="adj2" fmla="val -7453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Certainly, scattered sunlight has a lower intensity than direct sunlight. The solar irradiance and output power are lower on cloudy days.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4A8D59-B9CE-D524-CE77-607A9992E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01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D351A-0F94-7527-90B2-D6918447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Long-term 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2E8BE-78F8-DD5E-81E6-5F941833B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77" y="1884311"/>
            <a:ext cx="4584543" cy="1804286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Monthly data over a year observed (Cloud amount data obtained from HKO)</a:t>
            </a:r>
          </a:p>
          <a:p>
            <a:r>
              <a:rPr lang="en-US" dirty="0"/>
              <a:t>Cloudy months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lower solar irradiance &amp; output power</a:t>
            </a:r>
          </a:p>
          <a:p>
            <a:r>
              <a:rPr lang="en-US" dirty="0">
                <a:solidFill>
                  <a:srgbClr val="FF0000"/>
                </a:solidFill>
              </a:rPr>
              <a:t>Weather dominant over seasonal factor</a:t>
            </a:r>
          </a:p>
        </p:txBody>
      </p:sp>
      <p:pic>
        <p:nvPicPr>
          <p:cNvPr id="6" name="Google Shape;386;p16">
            <a:extLst>
              <a:ext uri="{FF2B5EF4-FFF2-40B4-BE49-F238E27FC236}">
                <a16:creationId xmlns:a16="http://schemas.microsoft.com/office/drawing/2014/main" id="{8D2E6DE1-50E9-2CA4-3B4B-6F77671EBED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3275683" y="3855205"/>
            <a:ext cx="1543563" cy="20844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圖表 6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0229814"/>
              </p:ext>
            </p:extLst>
          </p:nvPr>
        </p:nvGraphicFramePr>
        <p:xfrm>
          <a:off x="5435299" y="1269000"/>
          <a:ext cx="648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836275-4F0E-2942-59F5-CAEBEC163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1755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r>
              <a:rPr lang="en-US" dirty="0"/>
              <a:t>In the comparison, why is it important to choose the sunny day and the cloudy day close to each other?</a:t>
            </a:r>
          </a:p>
          <a:p>
            <a:r>
              <a:rPr lang="en-US" dirty="0"/>
              <a:t>Why do the solar irradiance and output power curves fluctuate on the cloudy day?</a:t>
            </a:r>
          </a:p>
          <a:p>
            <a:r>
              <a:rPr lang="en-US" dirty="0"/>
              <a:t>Why can solar panels generate electricity even under very cloudy weather?</a:t>
            </a:r>
          </a:p>
          <a:p>
            <a:r>
              <a:rPr lang="en-US" dirty="0"/>
              <a:t>How is the long-term variation of output power related to weather?</a:t>
            </a:r>
          </a:p>
          <a:p>
            <a:r>
              <a:rPr lang="en-US" dirty="0"/>
              <a:t>The graph shows that the solar panels did not perform best during summer. What is the possible reason?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8F132A-FDC0-8A62-22A1-5B2E926D0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96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Real-time Monitoring System (RTMS)</a:t>
            </a:r>
          </a:p>
        </p:txBody>
      </p:sp>
      <p:pic>
        <p:nvPicPr>
          <p:cNvPr id="10" name="Google Shape;588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0412627" y="2289938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ounded Rectangular Callout 12"/>
          <p:cNvSpPr/>
          <p:nvPr/>
        </p:nvSpPr>
        <p:spPr>
          <a:xfrm>
            <a:off x="5335585" y="1564670"/>
            <a:ext cx="4461558" cy="1211187"/>
          </a:xfrm>
          <a:prstGeom prst="wedgeRoundRectCallout">
            <a:avLst>
              <a:gd name="adj1" fmla="val 59857"/>
              <a:gd name="adj2" fmla="val 4790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Real-time Monitoring System (RTMS)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monitors the solar irradiance and output power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 descr="A screen shot of a television&#10;&#10;Description automatically generated">
            <a:extLst>
              <a:ext uri="{FF2B5EF4-FFF2-40B4-BE49-F238E27FC236}">
                <a16:creationId xmlns:a16="http://schemas.microsoft.com/office/drawing/2014/main" id="{1C00B9E2-20A5-F04B-FEB3-FA3345ACA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42" y="1560807"/>
            <a:ext cx="4497385" cy="3736385"/>
          </a:xfrm>
          <a:prstGeom prst="rect">
            <a:avLst/>
          </a:prstGeom>
        </p:spPr>
      </p:pic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F8CCD1F7-AA5D-8B7F-E7C2-AED4728639C1}"/>
              </a:ext>
            </a:extLst>
          </p:cNvPr>
          <p:cNvSpPr/>
          <p:nvPr/>
        </p:nvSpPr>
        <p:spPr>
          <a:xfrm>
            <a:off x="5335585" y="2976250"/>
            <a:ext cx="4461558" cy="1105894"/>
          </a:xfrm>
          <a:prstGeom prst="wedgeRoundRectCallout">
            <a:avLst>
              <a:gd name="adj1" fmla="val 59491"/>
              <a:gd name="adj2" fmla="val -1894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It also shows other data, such as total amount of carbon emission reduced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689B603F-AA7E-4931-7A3E-B327235DA6C5}"/>
              </a:ext>
            </a:extLst>
          </p:cNvPr>
          <p:cNvSpPr/>
          <p:nvPr/>
        </p:nvSpPr>
        <p:spPr>
          <a:xfrm>
            <a:off x="5335585" y="4282537"/>
            <a:ext cx="4461558" cy="905497"/>
          </a:xfrm>
          <a:prstGeom prst="wedgeRoundRectCallout">
            <a:avLst>
              <a:gd name="adj1" fmla="val 59857"/>
              <a:gd name="adj2" fmla="val -5680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Long-term data</a:t>
            </a:r>
            <a:r>
              <a:rPr lang="en-US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are stored online and downloadable for analysis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05ED7B-DB37-1359-7C7C-4B0243E82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05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Kit 4.4</a:t>
            </a:r>
            <a:br>
              <a:rPr kumimoji="1" lang="en-HK" altLang="zh-TW" dirty="0"/>
            </a:br>
            <a:r>
              <a:rPr kumimoji="1" lang="en-HK" altLang="zh-TW" dirty="0"/>
              <a:t>Design of Solar Energy Generation Systems</a:t>
            </a:r>
            <a:endParaRPr kumimoji="1" lang="zh-TW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 dirty="0"/>
              <a:t>Qualitative discussion on the adaptive designs of solar panels in Hong Kong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D2067B08-695B-84AF-C58D-7D30004CB3F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413741" y="855143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52B6EC9A-5E76-5D52-7333-B870A38330B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94337" y="1635011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7541CB-B592-6626-83E9-DB1F4F323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337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Inclination of Solar Panels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EB1CC801-D274-9D83-1DBD-9FA1039D83CE}"/>
              </a:ext>
            </a:extLst>
          </p:cNvPr>
          <p:cNvSpPr/>
          <p:nvPr/>
        </p:nvSpPr>
        <p:spPr>
          <a:xfrm>
            <a:off x="3877046" y="871808"/>
            <a:ext cx="6723573" cy="847414"/>
          </a:xfrm>
          <a:prstGeom prst="wedgeRoundRectCallout">
            <a:avLst>
              <a:gd name="adj1" fmla="val -54212"/>
              <a:gd name="adj2" fmla="val 5220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Is there any adaptive method to improve the performance of solar panels?</a:t>
            </a:r>
          </a:p>
        </p:txBody>
      </p:sp>
      <p:pic>
        <p:nvPicPr>
          <p:cNvPr id="12" name="Google Shape;588;p15">
            <a:extLst>
              <a:ext uri="{FF2B5EF4-FFF2-40B4-BE49-F238E27FC236}">
                <a16:creationId xmlns:a16="http://schemas.microsoft.com/office/drawing/2014/main" id="{DFE36FDD-84F3-5C70-3211-16B6DB5EB18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1157344" y="2499952"/>
            <a:ext cx="779919" cy="113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C9B445C7-C5B6-93B6-C976-E8CBBF50E575}"/>
              </a:ext>
            </a:extLst>
          </p:cNvPr>
          <p:cNvSpPr/>
          <p:nvPr/>
        </p:nvSpPr>
        <p:spPr>
          <a:xfrm>
            <a:off x="3984988" y="1925064"/>
            <a:ext cx="6615632" cy="1465159"/>
          </a:xfrm>
          <a:prstGeom prst="wedgeRoundRectCallout">
            <a:avLst>
              <a:gd name="adj1" fmla="val 56294"/>
              <a:gd name="adj2" fmla="val -334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The latitude of Hong Kong is 22.5°N. For most of the time in a year, the Sun is due South at noon.</a:t>
            </a:r>
          </a:p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Solar panels installed by the Solar Harvest scheme are inclined by 14° toward the South.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91854" y="3509812"/>
            <a:ext cx="3856512" cy="2266537"/>
            <a:chOff x="91854" y="3509812"/>
            <a:chExt cx="3856512" cy="2266537"/>
          </a:xfrm>
        </p:grpSpPr>
        <p:sp>
          <p:nvSpPr>
            <p:cNvPr id="14" name="矩形 13"/>
            <p:cNvSpPr/>
            <p:nvPr/>
          </p:nvSpPr>
          <p:spPr>
            <a:xfrm>
              <a:off x="91854" y="3509812"/>
              <a:ext cx="3856512" cy="22665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圖片 16">
              <a:extLst>
                <a:ext uri="{FF2B5EF4-FFF2-40B4-BE49-F238E27FC236}">
                  <a16:creationId xmlns:a16="http://schemas.microsoft.com/office/drawing/2014/main" id="{26EAF553-ED64-7D81-6D90-990F68547E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528" r="10428"/>
            <a:stretch/>
          </p:blipFill>
          <p:spPr>
            <a:xfrm>
              <a:off x="217607" y="3509812"/>
              <a:ext cx="2560320" cy="1793117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CDA1AC5-345C-B40F-6D9A-E3674C34A18F}"/>
                </a:ext>
              </a:extLst>
            </p:cNvPr>
            <p:cNvCxnSpPr>
              <a:cxnSpLocks/>
              <a:stCxn id="21" idx="0"/>
            </p:cNvCxnSpPr>
            <p:nvPr/>
          </p:nvCxnSpPr>
          <p:spPr>
            <a:xfrm flipV="1">
              <a:off x="1331520" y="4525689"/>
              <a:ext cx="839620" cy="770324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字方塊 6">
              <a:extLst>
                <a:ext uri="{FF2B5EF4-FFF2-40B4-BE49-F238E27FC236}">
                  <a16:creationId xmlns:a16="http://schemas.microsoft.com/office/drawing/2014/main" id="{5BC45145-595F-B54F-CEFB-F5A2BA598726}"/>
                </a:ext>
              </a:extLst>
            </p:cNvPr>
            <p:cNvSpPr txBox="1"/>
            <p:nvPr/>
          </p:nvSpPr>
          <p:spPr>
            <a:xfrm>
              <a:off x="595129" y="5296013"/>
              <a:ext cx="1472781" cy="377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FF0000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Heavy load</a:t>
              </a:r>
            </a:p>
          </p:txBody>
        </p:sp>
        <p:pic>
          <p:nvPicPr>
            <p:cNvPr id="22" name="Picture 2" descr="Dashing Away on Apple iOS 16.4">
              <a:extLst>
                <a:ext uri="{FF2B5EF4-FFF2-40B4-BE49-F238E27FC236}">
                  <a16:creationId xmlns:a16="http://schemas.microsoft.com/office/drawing/2014/main" id="{1E2DA720-F490-2673-7967-42A3D64280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68204" y="3845616"/>
              <a:ext cx="849343" cy="8493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文字方塊 6">
              <a:extLst>
                <a:ext uri="{FF2B5EF4-FFF2-40B4-BE49-F238E27FC236}">
                  <a16:creationId xmlns:a16="http://schemas.microsoft.com/office/drawing/2014/main" id="{EBE7B1B0-4A21-AFB3-F745-D234B71C9B24}"/>
                </a:ext>
              </a:extLst>
            </p:cNvPr>
            <p:cNvSpPr txBox="1"/>
            <p:nvPr/>
          </p:nvSpPr>
          <p:spPr>
            <a:xfrm>
              <a:off x="2171140" y="4700153"/>
              <a:ext cx="17772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Wind blowing over the rooftop</a:t>
              </a:r>
            </a:p>
          </p:txBody>
        </p:sp>
      </p:grpSp>
      <p:pic>
        <p:nvPicPr>
          <p:cNvPr id="15" name="Google Shape;490;p10">
            <a:extLst>
              <a:ext uri="{FF2B5EF4-FFF2-40B4-BE49-F238E27FC236}">
                <a16:creationId xmlns:a16="http://schemas.microsoft.com/office/drawing/2014/main" id="{ECC4CEC7-3795-7865-375F-874692E8A3C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71185" y="1764874"/>
            <a:ext cx="1229821" cy="180778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ounded Rectangular Callout 24">
            <a:extLst>
              <a:ext uri="{FF2B5EF4-FFF2-40B4-BE49-F238E27FC236}">
                <a16:creationId xmlns:a16="http://schemas.microsoft.com/office/drawing/2014/main" id="{88B4F516-8BCF-DB47-87F3-1BAE73702911}"/>
              </a:ext>
            </a:extLst>
          </p:cNvPr>
          <p:cNvSpPr/>
          <p:nvPr/>
        </p:nvSpPr>
        <p:spPr>
          <a:xfrm>
            <a:off x="4712282" y="3579016"/>
            <a:ext cx="5888337" cy="536883"/>
          </a:xfrm>
          <a:prstGeom prst="wedgeRoundRectCallout">
            <a:avLst>
              <a:gd name="adj1" fmla="val -64343"/>
              <a:gd name="adj2" fmla="val -6161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Why don’t we incline them by 22.5°?</a:t>
            </a:r>
          </a:p>
        </p:txBody>
      </p:sp>
      <p:sp>
        <p:nvSpPr>
          <p:cNvPr id="27" name="Rounded Rectangular Callout 26">
            <a:extLst>
              <a:ext uri="{FF2B5EF4-FFF2-40B4-BE49-F238E27FC236}">
                <a16:creationId xmlns:a16="http://schemas.microsoft.com/office/drawing/2014/main" id="{2675C581-9B59-90A6-83C6-543ECBCBEB50}"/>
              </a:ext>
            </a:extLst>
          </p:cNvPr>
          <p:cNvSpPr/>
          <p:nvPr/>
        </p:nvSpPr>
        <p:spPr>
          <a:xfrm>
            <a:off x="4937281" y="4267310"/>
            <a:ext cx="6051816" cy="1465159"/>
          </a:xfrm>
          <a:prstGeom prst="wedgeRoundRectCallout">
            <a:avLst>
              <a:gd name="adj1" fmla="val 57700"/>
              <a:gd name="adj2" fmla="val -55915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With a smaller inclination angle, solar panels will not be easily blown away by strong winds (e.g., typhoons and strong monsoons), so less load is needed to stabilize the solar panels.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30B4E-8001-60B8-BDB6-49CA6D65D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443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47133-7BA3-12A3-6716-CBFEC1C69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Solar</a:t>
            </a:r>
            <a:r>
              <a:rPr lang="en-HK" dirty="0"/>
              <a:t> Panels with Sun-tracking Devices</a:t>
            </a:r>
            <a:endParaRPr lang="en-US" dirty="0"/>
          </a:p>
        </p:txBody>
      </p:sp>
      <p:pic>
        <p:nvPicPr>
          <p:cNvPr id="3" name="Google Shape;588;p15">
            <a:extLst>
              <a:ext uri="{FF2B5EF4-FFF2-40B4-BE49-F238E27FC236}">
                <a16:creationId xmlns:a16="http://schemas.microsoft.com/office/drawing/2014/main" id="{A9ECE08C-0319-B93A-6DDD-406D7D308A8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3979812" y="3481382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FA483990-6B51-B374-FC17-6F101A9E54DB}"/>
              </a:ext>
            </a:extLst>
          </p:cNvPr>
          <p:cNvSpPr/>
          <p:nvPr/>
        </p:nvSpPr>
        <p:spPr>
          <a:xfrm>
            <a:off x="350461" y="1778972"/>
            <a:ext cx="6812290" cy="1650028"/>
          </a:xfrm>
          <a:prstGeom prst="wedgeRoundRectCallout">
            <a:avLst>
              <a:gd name="adj1" fmla="val -6334"/>
              <a:gd name="adj2" fmla="val 71619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Some solar panels are equipped with sun-tracking devices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Motor turns the solar panel towards the Sun over a day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Maintain small angles of incidence, larger output power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F70F51-5FAA-8B1B-31C7-DA4F02A172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3" t="10929" r="25615" b="12131"/>
          <a:stretch/>
        </p:blipFill>
        <p:spPr>
          <a:xfrm>
            <a:off x="7248802" y="1578547"/>
            <a:ext cx="4592737" cy="3476653"/>
          </a:xfrm>
          <a:prstGeom prst="rect">
            <a:avLst/>
          </a:prstGeom>
        </p:spPr>
      </p:pic>
      <p:sp>
        <p:nvSpPr>
          <p:cNvPr id="8" name="文字方塊 6">
            <a:extLst>
              <a:ext uri="{FF2B5EF4-FFF2-40B4-BE49-F238E27FC236}">
                <a16:creationId xmlns:a16="http://schemas.microsoft.com/office/drawing/2014/main" id="{625F011B-FAAD-ADBB-CAA4-04E12AE39E91}"/>
              </a:ext>
            </a:extLst>
          </p:cNvPr>
          <p:cNvSpPr txBox="1"/>
          <p:nvPr/>
        </p:nvSpPr>
        <p:spPr>
          <a:xfrm>
            <a:off x="7162751" y="5055200"/>
            <a:ext cx="3735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A solar panel with sun-tracking device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53E2E-BBB1-0300-65C3-267C86377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755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47133-7BA3-12A3-6716-CBFEC1C69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Better Land Use</a:t>
            </a:r>
          </a:p>
        </p:txBody>
      </p:sp>
      <p:pic>
        <p:nvPicPr>
          <p:cNvPr id="3" name="Google Shape;588;p15">
            <a:extLst>
              <a:ext uri="{FF2B5EF4-FFF2-40B4-BE49-F238E27FC236}">
                <a16:creationId xmlns:a16="http://schemas.microsoft.com/office/drawing/2014/main" id="{A9ECE08C-0319-B93A-6DDD-406D7D308A8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131447" y="2550695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FA483990-6B51-B374-FC17-6F101A9E54DB}"/>
              </a:ext>
            </a:extLst>
          </p:cNvPr>
          <p:cNvSpPr/>
          <p:nvPr/>
        </p:nvSpPr>
        <p:spPr>
          <a:xfrm>
            <a:off x="2156780" y="983620"/>
            <a:ext cx="9016928" cy="1280610"/>
          </a:xfrm>
          <a:prstGeom prst="wedgeRoundRectCallout">
            <a:avLst>
              <a:gd name="adj1" fmla="val -47127"/>
              <a:gd name="adj2" fmla="val 11942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Land is limited in Hong Kong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Solar panels built on floating platforms on reservoirs makes better land use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Extra benefit: Reduce sunshine on the reservoir and water loss by evaporation</a:t>
            </a:r>
          </a:p>
        </p:txBody>
      </p:sp>
      <p:pic>
        <p:nvPicPr>
          <p:cNvPr id="7" name="Picture 2" descr="https://re.emsd.gov.hk/tc_chi/solar/solar_ph/images/img_20180815_2.jpg">
            <a:extLst>
              <a:ext uri="{FF2B5EF4-FFF2-40B4-BE49-F238E27FC236}">
                <a16:creationId xmlns:a16="http://schemas.microsoft.com/office/drawing/2014/main" id="{CD268CFB-CCE3-A7D4-6495-E3D5DFDD2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260" y="2438086"/>
            <a:ext cx="6083302" cy="342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字方塊 6">
            <a:extLst>
              <a:ext uri="{FF2B5EF4-FFF2-40B4-BE49-F238E27FC236}">
                <a16:creationId xmlns:a16="http://schemas.microsoft.com/office/drawing/2014/main" id="{C3C2F6D2-5409-F288-148E-B4B14035FE9E}"/>
              </a:ext>
            </a:extLst>
          </p:cNvPr>
          <p:cNvSpPr txBox="1"/>
          <p:nvPr/>
        </p:nvSpPr>
        <p:spPr>
          <a:xfrm>
            <a:off x="8309390" y="5490611"/>
            <a:ext cx="329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Floating solar panels on reservoir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B817BE-7FD3-4B48-5EC0-A2A21BE1E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492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53800" y="1326995"/>
            <a:ext cx="7484400" cy="4671549"/>
          </a:xfrm>
        </p:spPr>
        <p:txBody>
          <a:bodyPr/>
          <a:lstStyle/>
          <a:p>
            <a:r>
              <a:rPr lang="en-US" dirty="0"/>
              <a:t>Why are the solar panels in Hong Kong inclined to the South? Why is the angle of inclination smaller than the latitude of Hong Kong?</a:t>
            </a:r>
          </a:p>
          <a:p>
            <a:pPr>
              <a:lnSpc>
                <a:spcPct val="100000"/>
              </a:lnSpc>
            </a:pPr>
            <a:r>
              <a:rPr lang="en-US"/>
              <a:t>How does </a:t>
            </a:r>
            <a:r>
              <a:rPr lang="en-US" dirty="0"/>
              <a:t>the sun-tracking devices improve the performance of solar panels?</a:t>
            </a:r>
          </a:p>
          <a:p>
            <a:r>
              <a:rPr lang="en-US" dirty="0"/>
              <a:t>What are the advantages of building solar panels in remote areas, such as reservoirs?</a:t>
            </a:r>
          </a:p>
          <a:p>
            <a:endParaRPr lang="en-US" dirty="0"/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400EA-ED0B-F108-4E68-A81E935E1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405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F26A4-9576-0205-67FE-293119132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2943" y="2305325"/>
            <a:ext cx="7051659" cy="3619550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Factors affecting the incident angle of sunlight: the Sun’s position in the sky over a day, and the sun paths in different seasons</a:t>
            </a:r>
          </a:p>
          <a:p>
            <a:r>
              <a:rPr lang="en-US" dirty="0"/>
              <a:t>Composition of sunlight can be studied by spectrometry: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absorptions by the atmosphere are observed at some wavelengths</a:t>
            </a:r>
            <a:endParaRPr lang="en-US" dirty="0"/>
          </a:p>
          <a:p>
            <a:r>
              <a:rPr lang="en-US" dirty="0"/>
              <a:t>In the long term, the effect of weather on the performance of solar panels dominates that of seasonal variations</a:t>
            </a:r>
          </a:p>
          <a:p>
            <a:r>
              <a:rPr lang="en-US" dirty="0"/>
              <a:t>Adaptive designs can improve the efficiency of solar energy generation systems</a:t>
            </a:r>
          </a:p>
          <a:p>
            <a:endParaRPr lang="en-US" dirty="0"/>
          </a:p>
        </p:txBody>
      </p:sp>
      <p:pic>
        <p:nvPicPr>
          <p:cNvPr id="6" name="Google Shape;648;p19">
            <a:extLst>
              <a:ext uri="{FF2B5EF4-FFF2-40B4-BE49-F238E27FC236}">
                <a16:creationId xmlns:a16="http://schemas.microsoft.com/office/drawing/2014/main" id="{34D2A540-0BA0-CF5B-2D39-3A8D17EB9D6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472039" y="1721916"/>
            <a:ext cx="1881176" cy="2666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56FA09DB-C8F5-5AE4-7E64-BF48291CD4D8}"/>
              </a:ext>
            </a:extLst>
          </p:cNvPr>
          <p:cNvSpPr/>
          <p:nvPr/>
        </p:nvSpPr>
        <p:spPr>
          <a:xfrm>
            <a:off x="2727433" y="1129170"/>
            <a:ext cx="6202680" cy="992703"/>
          </a:xfrm>
          <a:prstGeom prst="wedgeRoundRectCallout">
            <a:avLst>
              <a:gd name="adj1" fmla="val 58033"/>
              <a:gd name="adj2" fmla="val 4200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RTMS is useful for observing the factors that affect the performance of solar panels.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0B3B33-561B-5F27-C953-B686DDC14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27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570F48-7683-F7AF-0089-84247C0956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HK" altLang="zh-TW" b="1" dirty="0"/>
              <a:t>End of Kit 4</a:t>
            </a:r>
            <a:endParaRPr kumimoji="1"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473225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RTMS Interface</a:t>
            </a:r>
          </a:p>
        </p:txBody>
      </p:sp>
      <p:grpSp>
        <p:nvGrpSpPr>
          <p:cNvPr id="4" name="群組 57">
            <a:extLst>
              <a:ext uri="{FF2B5EF4-FFF2-40B4-BE49-F238E27FC236}">
                <a16:creationId xmlns:a16="http://schemas.microsoft.com/office/drawing/2014/main" id="{A249695D-BC07-C655-94AF-AC3D66E8BD1D}"/>
              </a:ext>
            </a:extLst>
          </p:cNvPr>
          <p:cNvGrpSpPr/>
          <p:nvPr/>
        </p:nvGrpSpPr>
        <p:grpSpPr>
          <a:xfrm>
            <a:off x="753407" y="859455"/>
            <a:ext cx="10685186" cy="4873591"/>
            <a:chOff x="768848" y="1245691"/>
            <a:chExt cx="10685186" cy="4873591"/>
          </a:xfrm>
          <a:noFill/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C1BDE80F-4CFB-B107-0DDE-C86E58EB7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848" y="1910925"/>
              <a:ext cx="10685186" cy="3820122"/>
            </a:xfrm>
            <a:prstGeom prst="rect">
              <a:avLst/>
            </a:prstGeom>
            <a:grpFill/>
          </p:spPr>
        </p:pic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913B8EAA-1061-525E-F809-9DD3DAC5FC46}"/>
                </a:ext>
              </a:extLst>
            </p:cNvPr>
            <p:cNvSpPr txBox="1"/>
            <p:nvPr/>
          </p:nvSpPr>
          <p:spPr>
            <a:xfrm>
              <a:off x="1821376" y="1271639"/>
              <a:ext cx="1318181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Calibri" panose="020F0502020204030204" pitchFamily="34" charset="0"/>
                </a:rPr>
                <a:t>Date &amp; time</a:t>
              </a: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39C0EC27-5D89-8DE1-7D5C-97AD6E344C78}"/>
                </a:ext>
              </a:extLst>
            </p:cNvPr>
            <p:cNvSpPr txBox="1"/>
            <p:nvPr/>
          </p:nvSpPr>
          <p:spPr>
            <a:xfrm>
              <a:off x="3707289" y="1271639"/>
              <a:ext cx="164827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Calibri" panose="020F0502020204030204" pitchFamily="34" charset="0"/>
                </a:rPr>
                <a:t>Solar irradiance</a:t>
              </a:r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08D79E39-9945-BB5C-E33D-9B5EDB5A7562}"/>
                </a:ext>
              </a:extLst>
            </p:cNvPr>
            <p:cNvSpPr txBox="1"/>
            <p:nvPr/>
          </p:nvSpPr>
          <p:spPr>
            <a:xfrm>
              <a:off x="5038640" y="5749950"/>
              <a:ext cx="2037802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Calibri" panose="020F0502020204030204" pitchFamily="34" charset="0"/>
                </a:rPr>
                <a:t>Daily output energy</a:t>
              </a:r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61599D4E-E5B8-5AE2-2871-F615FBFDB69D}"/>
                </a:ext>
              </a:extLst>
            </p:cNvPr>
            <p:cNvSpPr txBox="1"/>
            <p:nvPr/>
          </p:nvSpPr>
          <p:spPr>
            <a:xfrm>
              <a:off x="7571232" y="5749950"/>
              <a:ext cx="2369111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Calibri" panose="020F0502020204030204" pitchFamily="34" charset="0"/>
                </a:rPr>
                <a:t>Monthly output energy</a:t>
              </a:r>
            </a:p>
          </p:txBody>
        </p:sp>
        <p:sp>
          <p:nvSpPr>
            <p:cNvPr id="11" name="文字方塊 9">
              <a:extLst>
                <a:ext uri="{FF2B5EF4-FFF2-40B4-BE49-F238E27FC236}">
                  <a16:creationId xmlns:a16="http://schemas.microsoft.com/office/drawing/2014/main" id="{690C3EBE-ED69-9777-F739-6843A6FCD076}"/>
                </a:ext>
              </a:extLst>
            </p:cNvPr>
            <p:cNvSpPr txBox="1"/>
            <p:nvPr/>
          </p:nvSpPr>
          <p:spPr>
            <a:xfrm>
              <a:off x="8034313" y="1245691"/>
              <a:ext cx="216328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Calibri" panose="020F0502020204030204" pitchFamily="34" charset="0"/>
                </a:rPr>
                <a:t>Total output energy since installation</a:t>
              </a:r>
            </a:p>
          </p:txBody>
        </p:sp>
        <p:sp>
          <p:nvSpPr>
            <p:cNvPr id="15" name="文字方塊 10">
              <a:extLst>
                <a:ext uri="{FF2B5EF4-FFF2-40B4-BE49-F238E27FC236}">
                  <a16:creationId xmlns:a16="http://schemas.microsoft.com/office/drawing/2014/main" id="{8D3C629A-9076-C773-632E-3CCA6EC74A70}"/>
                </a:ext>
              </a:extLst>
            </p:cNvPr>
            <p:cNvSpPr txBox="1"/>
            <p:nvPr/>
          </p:nvSpPr>
          <p:spPr>
            <a:xfrm>
              <a:off x="2194087" y="5749950"/>
              <a:ext cx="2382512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>
                  <a:ea typeface="Open Sans" panose="020B0606030504020204" pitchFamily="34" charset="0"/>
                  <a:cs typeface="Calibri" panose="020F0502020204030204" pitchFamily="34" charset="0"/>
                </a:rPr>
                <a:t>Graph of real-time data</a:t>
              </a:r>
            </a:p>
          </p:txBody>
        </p:sp>
        <p:cxnSp>
          <p:nvCxnSpPr>
            <p:cNvPr id="16" name="直線單箭頭接點 12">
              <a:extLst>
                <a:ext uri="{FF2B5EF4-FFF2-40B4-BE49-F238E27FC236}">
                  <a16:creationId xmlns:a16="http://schemas.microsoft.com/office/drawing/2014/main" id="{3B6DD039-FE88-8F0F-EAE5-B4C509BBC3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6041" y="1625138"/>
              <a:ext cx="776537" cy="285787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單箭頭接點 15">
              <a:extLst>
                <a:ext uri="{FF2B5EF4-FFF2-40B4-BE49-F238E27FC236}">
                  <a16:creationId xmlns:a16="http://schemas.microsoft.com/office/drawing/2014/main" id="{14585F15-1D29-C724-1441-457DBE092146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>
              <a:off x="4531426" y="1640971"/>
              <a:ext cx="1203313" cy="971054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單箭頭接點 17">
              <a:extLst>
                <a:ext uri="{FF2B5EF4-FFF2-40B4-BE49-F238E27FC236}">
                  <a16:creationId xmlns:a16="http://schemas.microsoft.com/office/drawing/2014/main" id="{86941FE4-C235-0FEF-C6D6-B8EC42964FCF}"/>
                </a:ext>
              </a:extLst>
            </p:cNvPr>
            <p:cNvCxnSpPr>
              <a:cxnSpLocks/>
              <a:stCxn id="11" idx="2"/>
            </p:cNvCxnSpPr>
            <p:nvPr/>
          </p:nvCxnSpPr>
          <p:spPr>
            <a:xfrm>
              <a:off x="9115957" y="1892022"/>
              <a:ext cx="757027" cy="1455816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22">
              <a:extLst>
                <a:ext uri="{FF2B5EF4-FFF2-40B4-BE49-F238E27FC236}">
                  <a16:creationId xmlns:a16="http://schemas.microsoft.com/office/drawing/2014/main" id="{486E160C-E5DF-E0A6-72BB-391E2A1E9BCD}"/>
                </a:ext>
              </a:extLst>
            </p:cNvPr>
            <p:cNvCxnSpPr>
              <a:cxnSpLocks/>
              <a:stCxn id="8" idx="0"/>
            </p:cNvCxnSpPr>
            <p:nvPr/>
          </p:nvCxnSpPr>
          <p:spPr>
            <a:xfrm flipV="1">
              <a:off x="6057541" y="3625424"/>
              <a:ext cx="0" cy="2124526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單箭頭接點 25">
              <a:extLst>
                <a:ext uri="{FF2B5EF4-FFF2-40B4-BE49-F238E27FC236}">
                  <a16:creationId xmlns:a16="http://schemas.microsoft.com/office/drawing/2014/main" id="{1E0AF608-24FC-EE10-475F-ACCE94E91E3F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H="1" flipV="1">
              <a:off x="8289112" y="3511124"/>
              <a:ext cx="466676" cy="2238826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單箭頭接點 30">
              <a:extLst>
                <a:ext uri="{FF2B5EF4-FFF2-40B4-BE49-F238E27FC236}">
                  <a16:creationId xmlns:a16="http://schemas.microsoft.com/office/drawing/2014/main" id="{D94441E8-1A73-DDA6-BC19-1360E1CFB39B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H="1" flipV="1">
              <a:off x="3139557" y="5575304"/>
              <a:ext cx="245786" cy="174646"/>
            </a:xfrm>
            <a:prstGeom prst="straightConnector1">
              <a:avLst/>
            </a:prstGeom>
            <a:grpFill/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D68F72-F11B-23A3-203C-59FC6B1C8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9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Download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599E67-FA0B-2591-D3D3-C0A6772D7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10" y="2488296"/>
            <a:ext cx="6392446" cy="2553574"/>
          </a:xfrm>
          <a:prstGeom prst="rect">
            <a:avLst/>
          </a:prstGeom>
        </p:spPr>
      </p:pic>
      <p:sp>
        <p:nvSpPr>
          <p:cNvPr id="12" name="文字方塊 6">
            <a:extLst>
              <a:ext uri="{FF2B5EF4-FFF2-40B4-BE49-F238E27FC236}">
                <a16:creationId xmlns:a16="http://schemas.microsoft.com/office/drawing/2014/main" id="{FA565778-A686-7558-CF0F-B976C26B9C22}"/>
              </a:ext>
            </a:extLst>
          </p:cNvPr>
          <p:cNvSpPr txBox="1"/>
          <p:nvPr/>
        </p:nvSpPr>
        <p:spPr>
          <a:xfrm>
            <a:off x="4574987" y="1636942"/>
            <a:ext cx="2374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Step 1: Click the button</a:t>
            </a:r>
          </a:p>
        </p:txBody>
      </p:sp>
      <p:cxnSp>
        <p:nvCxnSpPr>
          <p:cNvPr id="13" name="直線單箭頭接點 15">
            <a:extLst>
              <a:ext uri="{FF2B5EF4-FFF2-40B4-BE49-F238E27FC236}">
                <a16:creationId xmlns:a16="http://schemas.microsoft.com/office/drawing/2014/main" id="{5B78E9EE-D86D-21E7-78BB-6195B976807E}"/>
              </a:ext>
            </a:extLst>
          </p:cNvPr>
          <p:cNvCxnSpPr>
            <a:cxnSpLocks/>
          </p:cNvCxnSpPr>
          <p:nvPr/>
        </p:nvCxnSpPr>
        <p:spPr>
          <a:xfrm>
            <a:off x="5926860" y="2010055"/>
            <a:ext cx="669883" cy="54574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6">
            <a:extLst>
              <a:ext uri="{FF2B5EF4-FFF2-40B4-BE49-F238E27FC236}">
                <a16:creationId xmlns:a16="http://schemas.microsoft.com/office/drawing/2014/main" id="{6C03C264-12D8-C454-CEB1-57F878061227}"/>
              </a:ext>
            </a:extLst>
          </p:cNvPr>
          <p:cNvSpPr txBox="1"/>
          <p:nvPr/>
        </p:nvSpPr>
        <p:spPr>
          <a:xfrm>
            <a:off x="3352091" y="5215918"/>
            <a:ext cx="5145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Step 2: Choose the desired period and click “Submit”</a:t>
            </a:r>
          </a:p>
        </p:txBody>
      </p:sp>
      <p:cxnSp>
        <p:nvCxnSpPr>
          <p:cNvPr id="22" name="直線單箭頭接點 15">
            <a:extLst>
              <a:ext uri="{FF2B5EF4-FFF2-40B4-BE49-F238E27FC236}">
                <a16:creationId xmlns:a16="http://schemas.microsoft.com/office/drawing/2014/main" id="{D330E76E-C48D-ED16-E55F-154E0481C4A4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5924719" y="4670175"/>
            <a:ext cx="2141" cy="54574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字方塊 6">
            <a:extLst>
              <a:ext uri="{FF2B5EF4-FFF2-40B4-BE49-F238E27FC236}">
                <a16:creationId xmlns:a16="http://schemas.microsoft.com/office/drawing/2014/main" id="{777A6D11-687F-3543-5E0B-E72AB12F0918}"/>
              </a:ext>
            </a:extLst>
          </p:cNvPr>
          <p:cNvSpPr txBox="1"/>
          <p:nvPr/>
        </p:nvSpPr>
        <p:spPr>
          <a:xfrm>
            <a:off x="467224" y="1636942"/>
            <a:ext cx="36656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Step 3: Click the “Data view” button</a:t>
            </a:r>
          </a:p>
        </p:txBody>
      </p:sp>
      <p:cxnSp>
        <p:nvCxnSpPr>
          <p:cNvPr id="24" name="直線單箭頭接點 15">
            <a:extLst>
              <a:ext uri="{FF2B5EF4-FFF2-40B4-BE49-F238E27FC236}">
                <a16:creationId xmlns:a16="http://schemas.microsoft.com/office/drawing/2014/main" id="{5D91BEBF-8661-000E-E35A-375C76259431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2300038" y="2006274"/>
            <a:ext cx="1684133" cy="96143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EFD2CAC6-4727-C6E2-C28F-6336430BB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88"/>
          <a:stretch/>
        </p:blipFill>
        <p:spPr>
          <a:xfrm>
            <a:off x="6949356" y="1861347"/>
            <a:ext cx="4882334" cy="2486624"/>
          </a:xfrm>
          <a:prstGeom prst="rect">
            <a:avLst/>
          </a:prstGeom>
        </p:spPr>
      </p:pic>
      <p:sp>
        <p:nvSpPr>
          <p:cNvPr id="26" name="文字方塊 6">
            <a:extLst>
              <a:ext uri="{FF2B5EF4-FFF2-40B4-BE49-F238E27FC236}">
                <a16:creationId xmlns:a16="http://schemas.microsoft.com/office/drawing/2014/main" id="{2DD33DF1-8CF1-3170-3705-CD60A72BA741}"/>
              </a:ext>
            </a:extLst>
          </p:cNvPr>
          <p:cNvSpPr txBox="1"/>
          <p:nvPr/>
        </p:nvSpPr>
        <p:spPr>
          <a:xfrm>
            <a:off x="8214539" y="4597278"/>
            <a:ext cx="3454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Step 4: Export the data to Excel file</a:t>
            </a:r>
          </a:p>
        </p:txBody>
      </p:sp>
      <p:cxnSp>
        <p:nvCxnSpPr>
          <p:cNvPr id="27" name="直線單箭頭接點 15">
            <a:extLst>
              <a:ext uri="{FF2B5EF4-FFF2-40B4-BE49-F238E27FC236}">
                <a16:creationId xmlns:a16="http://schemas.microsoft.com/office/drawing/2014/main" id="{AC584147-5A2F-46F5-D152-B8F0E536EB70}"/>
              </a:ext>
            </a:extLst>
          </p:cNvPr>
          <p:cNvCxnSpPr>
            <a:cxnSpLocks/>
          </p:cNvCxnSpPr>
          <p:nvPr/>
        </p:nvCxnSpPr>
        <p:spPr>
          <a:xfrm flipV="1">
            <a:off x="10253272" y="4347971"/>
            <a:ext cx="817499" cy="24930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368FB8-16DE-3E91-9341-F8B8DDD20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5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Illuminance VS Irradiance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BA85C94-1690-88C8-A90B-81385320D821}"/>
              </a:ext>
            </a:extLst>
          </p:cNvPr>
          <p:cNvSpPr txBox="1">
            <a:spLocks/>
          </p:cNvSpPr>
          <p:nvPr/>
        </p:nvSpPr>
        <p:spPr>
          <a:xfrm>
            <a:off x="899959" y="1858926"/>
            <a:ext cx="2708654" cy="4404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/>
              <a:t>Illuminance</a:t>
            </a:r>
            <a:r>
              <a:rPr lang="en-US" b="1" dirty="0" err="1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（光照度</a:t>
            </a:r>
            <a:r>
              <a:rPr 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b="1" dirty="0">
              <a:latin typeface="Microsoft JhengHei" panose="020B0604030504040204" pitchFamily="34" charset="-120"/>
              <a:ea typeface="Microsoft JhengHei" panose="020B0604030504040204" pitchFamily="34" charset="-120"/>
              <a:cs typeface="Calibri" panose="020F050202020403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64008A9-C659-0665-71D0-DD5A69E8A5C2}"/>
              </a:ext>
            </a:extLst>
          </p:cNvPr>
          <p:cNvSpPr txBox="1">
            <a:spLocks/>
          </p:cNvSpPr>
          <p:nvPr/>
        </p:nvSpPr>
        <p:spPr>
          <a:xfrm>
            <a:off x="899959" y="2296006"/>
            <a:ext cx="5043641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 of </a:t>
            </a:r>
            <a:r>
              <a:rPr lang="en-US" dirty="0">
                <a:solidFill>
                  <a:srgbClr val="FF0000"/>
                </a:solidFill>
              </a:rPr>
              <a:t>visible light</a:t>
            </a:r>
            <a:r>
              <a:rPr lang="en-US" dirty="0"/>
              <a:t> incident per unit area, corrected for the sensitivity of eye to different wavelengths</a:t>
            </a:r>
          </a:p>
          <a:p>
            <a:r>
              <a:rPr lang="en-US" dirty="0"/>
              <a:t>Unit: lux (lx)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4000E1E-D654-13C7-6AD1-1196DC2FF625}"/>
              </a:ext>
            </a:extLst>
          </p:cNvPr>
          <p:cNvSpPr txBox="1">
            <a:spLocks/>
          </p:cNvSpPr>
          <p:nvPr/>
        </p:nvSpPr>
        <p:spPr>
          <a:xfrm>
            <a:off x="6437619" y="2296006"/>
            <a:ext cx="5043639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Power of </a:t>
            </a:r>
            <a:r>
              <a:rPr lang="en-US" dirty="0">
                <a:solidFill>
                  <a:srgbClr val="FF0000"/>
                </a:solidFill>
              </a:rPr>
              <a:t>radiation energy</a:t>
            </a:r>
            <a:r>
              <a:rPr lang="en-US" dirty="0"/>
              <a:t> (including visible light, UV &amp; IR) incident per unit area</a:t>
            </a:r>
          </a:p>
          <a:p>
            <a:r>
              <a:rPr lang="en-US" dirty="0"/>
              <a:t>Unit: W m</a:t>
            </a:r>
            <a:r>
              <a:rPr lang="en-US" baseline="30000" dirty="0"/>
              <a:t>-2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E8EA1EC-6A31-85F8-C47C-59C34B66FC1F}"/>
              </a:ext>
            </a:extLst>
          </p:cNvPr>
          <p:cNvSpPr txBox="1">
            <a:spLocks/>
          </p:cNvSpPr>
          <p:nvPr/>
        </p:nvSpPr>
        <p:spPr>
          <a:xfrm>
            <a:off x="6437619" y="1846540"/>
            <a:ext cx="2708654" cy="4404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/>
              <a:t>Irradiance</a:t>
            </a:r>
            <a:r>
              <a:rPr lang="en-US" b="1" dirty="0" err="1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（輻照度</a:t>
            </a:r>
            <a:r>
              <a:rPr lang="en-US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zh-TW" altLang="en-US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9" name="Google Shape;490;p10">
            <a:extLst>
              <a:ext uri="{FF2B5EF4-FFF2-40B4-BE49-F238E27FC236}">
                <a16:creationId xmlns:a16="http://schemas.microsoft.com/office/drawing/2014/main" id="{464B2679-928D-ECA6-8842-69ACED2584B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37865" y="3712325"/>
            <a:ext cx="1345143" cy="1977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676;p22">
            <a:extLst>
              <a:ext uri="{FF2B5EF4-FFF2-40B4-BE49-F238E27FC236}">
                <a16:creationId xmlns:a16="http://schemas.microsoft.com/office/drawing/2014/main" id="{B1A7D79E-414A-A0F0-7577-B3517862907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t="11306" b="19304"/>
          <a:stretch/>
        </p:blipFill>
        <p:spPr>
          <a:xfrm>
            <a:off x="6252285" y="4033299"/>
            <a:ext cx="1258172" cy="123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42DBB7-3E0D-80DC-108A-BD3CF6CD2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04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257"/>
            <a:ext cx="9910011" cy="1156529"/>
          </a:xfrm>
        </p:spPr>
        <p:txBody>
          <a:bodyPr>
            <a:normAutofit/>
          </a:bodyPr>
          <a:lstStyle/>
          <a:p>
            <a:r>
              <a:rPr lang="en-US" dirty="0"/>
              <a:t>Analysis of data from RTMS and Hong Kong Observatory (HKO)</a:t>
            </a:r>
          </a:p>
          <a:p>
            <a:r>
              <a:rPr lang="en-US" dirty="0"/>
              <a:t>Other factors affecting the performance of solar panels (e.g., weather, seasons)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BA85C94-1690-88C8-A90B-81385320D821}"/>
              </a:ext>
            </a:extLst>
          </p:cNvPr>
          <p:cNvSpPr txBox="1">
            <a:spLocks/>
          </p:cNvSpPr>
          <p:nvPr/>
        </p:nvSpPr>
        <p:spPr>
          <a:xfrm>
            <a:off x="2734662" y="2551936"/>
            <a:ext cx="5190230" cy="199687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Discussion and experiments: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Daily &amp; Seasonal Changes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Solar Spectrum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Effect of Weather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Design of Solar Energy Generation Systems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9ADCD8-C496-1422-2E0E-08A31B759246}"/>
              </a:ext>
            </a:extLst>
          </p:cNvPr>
          <p:cNvSpPr txBox="1">
            <a:spLocks/>
          </p:cNvSpPr>
          <p:nvPr/>
        </p:nvSpPr>
        <p:spPr>
          <a:xfrm>
            <a:off x="821747" y="4714493"/>
            <a:ext cx="8104044" cy="1031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Video: </a:t>
            </a:r>
            <a:r>
              <a:rPr lang="en-US" dirty="0">
                <a:hlinkClick r:id="rId2"/>
              </a:rPr>
              <a:t>https://youtu.be/B5GItfi_RF4</a:t>
            </a:r>
            <a:endParaRPr lang="en-US" dirty="0"/>
          </a:p>
          <a:p>
            <a:r>
              <a:rPr lang="en-US"/>
              <a:t>More </a:t>
            </a:r>
            <a:r>
              <a:rPr lang="en-US" dirty="0"/>
              <a:t>about Solar Harvest: </a:t>
            </a:r>
            <a:r>
              <a:rPr lang="en-US" dirty="0">
                <a:hlinkClick r:id="rId3"/>
              </a:rPr>
              <a:t>https://re.emsd.gov.hk/english/gen/4S/4S.html</a:t>
            </a:r>
            <a:endParaRPr lang="en-US" dirty="0"/>
          </a:p>
        </p:txBody>
      </p:sp>
      <p:pic>
        <p:nvPicPr>
          <p:cNvPr id="24" name="Google Shape;386;p16">
            <a:extLst>
              <a:ext uri="{FF2B5EF4-FFF2-40B4-BE49-F238E27FC236}">
                <a16:creationId xmlns:a16="http://schemas.microsoft.com/office/drawing/2014/main" id="{D60C8538-730B-E198-CB75-A6A01F5F379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73118" y="2547934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051AE08-A87F-B9FB-2439-BCBDCE6D02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3" t="10929" r="25615" b="12131"/>
          <a:stretch/>
        </p:blipFill>
        <p:spPr>
          <a:xfrm>
            <a:off x="7236765" y="2165465"/>
            <a:ext cx="2220573" cy="1680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5BC7F96-90C9-6E80-416D-21D8B1E18DB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0" t="126" r="24" b="18742"/>
          <a:stretch/>
        </p:blipFill>
        <p:spPr>
          <a:xfrm>
            <a:off x="10387221" y="3520740"/>
            <a:ext cx="1542826" cy="1680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1499C0-1A50-E959-120C-6868D09D4FF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60" t="18616" r="5968" b="12830"/>
          <a:stretch/>
        </p:blipFill>
        <p:spPr>
          <a:xfrm>
            <a:off x="9580153" y="2150703"/>
            <a:ext cx="2336115" cy="1278297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DC219A-FD91-89C7-F80F-3B365F689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7</a:t>
            </a:fld>
            <a:endParaRPr lang="en-US"/>
          </a:p>
        </p:txBody>
      </p:sp>
      <p:pic>
        <p:nvPicPr>
          <p:cNvPr id="9" name="Picture 8" descr="A qr code with a fox wearing a hat and goggles&#10;&#10;Description automatically generated">
            <a:extLst>
              <a:ext uri="{FF2B5EF4-FFF2-40B4-BE49-F238E27FC236}">
                <a16:creationId xmlns:a16="http://schemas.microsoft.com/office/drawing/2014/main" id="{067D0E54-CB20-F4AE-F3CD-BBE1BFC0B15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775" y="4012093"/>
            <a:ext cx="1413164" cy="141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89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2FDE-DF8F-34D6-ED3F-60A60FA5F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Kit 4.1 </a:t>
            </a:r>
            <a:br>
              <a:rPr kumimoji="1" lang="en-HK" altLang="zh-TW" dirty="0"/>
            </a:br>
            <a:r>
              <a:rPr kumimoji="1" lang="en-HK" altLang="zh-TW" dirty="0"/>
              <a:t>Daily &amp; Seasonal Changes</a:t>
            </a:r>
            <a:endParaRPr kumimoji="1" lang="zh-TW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7A9F81-9987-134A-66A3-6737DBFE25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HK" altLang="zh-TW" dirty="0"/>
              <a:t>Effect of daily and seasonal variations on solar panels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32178C89-73A2-FA83-087B-CDB52C43A62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205682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3C1ED2C-0C76-E2FC-B824-DF9BE7A52B12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698246" y="2339650"/>
            <a:ext cx="964695" cy="13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893CA-A17A-4364-6F1E-ADB80B493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434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7F2FA-4C9E-A875-C288-3977CF19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HK" altLang="zh-TW" dirty="0"/>
              <a:t>Selection of Date for Daily Variation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2B52DA-4777-6DBC-A9FB-7DC2B73F7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6744" y="1115667"/>
            <a:ext cx="10515600" cy="4351338"/>
          </a:xfrm>
        </p:spPr>
        <p:txBody>
          <a:bodyPr/>
          <a:lstStyle/>
          <a:p>
            <a:r>
              <a:rPr lang="en-US" dirty="0"/>
              <a:t>Look up the past weather data from HKO (</a:t>
            </a:r>
            <a:r>
              <a:rPr lang="en-US" dirty="0">
                <a:hlinkClick r:id="rId2"/>
              </a:rPr>
              <a:t>https://www.hko.gov.hk/tc/cis/dailyElement.htm</a:t>
            </a:r>
            <a:r>
              <a:rPr lang="en-US" dirty="0"/>
              <a:t>)</a:t>
            </a:r>
          </a:p>
          <a:p>
            <a:r>
              <a:rPr lang="en-US" altLang="zh-HK" dirty="0">
                <a:solidFill>
                  <a:srgbClr val="FF0000"/>
                </a:solidFill>
                <a:sym typeface="Wingdings" pitchFamily="2" charset="2"/>
              </a:rPr>
              <a:t>To avoid the effects of weather</a:t>
            </a:r>
            <a:r>
              <a:rPr lang="en-US" altLang="zh-HK" dirty="0">
                <a:sym typeface="Wingdings" pitchFamily="2" charset="2"/>
              </a:rPr>
              <a:t>, c</a:t>
            </a:r>
            <a:r>
              <a:rPr lang="en-US" dirty="0"/>
              <a:t>hoose a date with </a:t>
            </a:r>
            <a:r>
              <a:rPr lang="en-US" dirty="0">
                <a:solidFill>
                  <a:srgbClr val="FF0000"/>
                </a:solidFill>
              </a:rPr>
              <a:t>low cloud amount</a:t>
            </a:r>
            <a:r>
              <a:rPr lang="en-US" dirty="0"/>
              <a:t> and high solar radiation</a:t>
            </a:r>
          </a:p>
          <a:p>
            <a:r>
              <a:rPr lang="en-US" dirty="0">
                <a:sym typeface="Wingdings" pitchFamily="2" charset="2"/>
              </a:rPr>
              <a:t>Download RTMS data, plot output power &amp; solar irradiance vs time</a:t>
            </a:r>
            <a:endParaRPr lang="en-US" dirty="0"/>
          </a:p>
          <a:p>
            <a:r>
              <a:rPr lang="en-US" dirty="0"/>
              <a:t>Date chosen in the video:</a:t>
            </a:r>
          </a:p>
        </p:txBody>
      </p:sp>
      <p:graphicFrame>
        <p:nvGraphicFramePr>
          <p:cNvPr id="11" name="表格 6">
            <a:extLst>
              <a:ext uri="{FF2B5EF4-FFF2-40B4-BE49-F238E27FC236}">
                <a16:creationId xmlns:a16="http://schemas.microsoft.com/office/drawing/2014/main" id="{360135BC-D096-BD67-7BDF-D5061ECE2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689985"/>
              </p:ext>
            </p:extLst>
          </p:nvPr>
        </p:nvGraphicFramePr>
        <p:xfrm>
          <a:off x="1116744" y="2725946"/>
          <a:ext cx="4463143" cy="140610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590377">
                  <a:extLst>
                    <a:ext uri="{9D8B030D-6E8A-4147-A177-3AD203B41FA5}">
                      <a16:colId xmlns:a16="http://schemas.microsoft.com/office/drawing/2014/main" val="960156900"/>
                    </a:ext>
                  </a:extLst>
                </a:gridCol>
                <a:gridCol w="1872766">
                  <a:extLst>
                    <a:ext uri="{9D8B030D-6E8A-4147-A177-3AD203B41FA5}">
                      <a16:colId xmlns:a16="http://schemas.microsoft.com/office/drawing/2014/main" val="3436357567"/>
                    </a:ext>
                  </a:extLst>
                </a:gridCol>
              </a:tblGrid>
              <a:tr h="351527">
                <a:tc gridSpan="2">
                  <a:txBody>
                    <a:bodyPr/>
                    <a:lstStyle/>
                    <a:p>
                      <a:pPr marL="0" marR="0" indent="-226695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13 September 2022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590754"/>
                  </a:ext>
                </a:extLst>
              </a:tr>
              <a:tr h="35152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Cloud Amount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0852596"/>
                  </a:ext>
                </a:extLst>
              </a:tr>
              <a:tr h="35152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Sunshine Duration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11.0 hours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40521564"/>
                  </a:ext>
                </a:extLst>
              </a:tr>
              <a:tr h="35152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Daily Yield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65.25 kWh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454163"/>
                  </a:ext>
                </a:extLst>
              </a:tr>
            </a:tbl>
          </a:graphicData>
        </a:graphic>
      </p:graphicFrame>
      <p:pic>
        <p:nvPicPr>
          <p:cNvPr id="13" name="Google Shape;386;p16">
            <a:extLst>
              <a:ext uri="{FF2B5EF4-FFF2-40B4-BE49-F238E27FC236}">
                <a16:creationId xmlns:a16="http://schemas.microsoft.com/office/drawing/2014/main" id="{12BC6FEF-3662-77D1-67D2-3E36460B0CA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49801" y="4376752"/>
            <a:ext cx="1230086" cy="166289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圖表 8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622054"/>
              </p:ext>
            </p:extLst>
          </p:nvPr>
        </p:nvGraphicFramePr>
        <p:xfrm>
          <a:off x="6682344" y="2280638"/>
          <a:ext cx="4950000" cy="3655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94255D-2D2B-21A0-A09B-52BAB28F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9230E-D239-425D-8EB4-4A726FAB1C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414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02B0F23132424EAAAD5F985F26C9E4" ma:contentTypeVersion="15" ma:contentTypeDescription="Create a new document." ma:contentTypeScope="" ma:versionID="48145dc18202b15fa3513263a5f66745">
  <xsd:schema xmlns:xsd="http://www.w3.org/2001/XMLSchema" xmlns:xs="http://www.w3.org/2001/XMLSchema" xmlns:p="http://schemas.microsoft.com/office/2006/metadata/properties" xmlns:ns3="6452c6b0-ba23-467a-be06-286035d3b40e" xmlns:ns4="4efdf5b0-f4fa-48dc-b3bf-91a5a3c40b4a" targetNamespace="http://schemas.microsoft.com/office/2006/metadata/properties" ma:root="true" ma:fieldsID="4b3a727d51a632c968312172586a08f7" ns3:_="" ns4:_="">
    <xsd:import namespace="6452c6b0-ba23-467a-be06-286035d3b40e"/>
    <xsd:import namespace="4efdf5b0-f4fa-48dc-b3bf-91a5a3c40b4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OCR" minOccurs="0"/>
                <xsd:element ref="ns4:MediaLengthInSeconds" minOccurs="0"/>
                <xsd:element ref="ns4:MediaServiceLocation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52c6b0-ba23-467a-be06-286035d3b40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fdf5b0-f4fa-48dc-b3bf-91a5a3c40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fdf5b0-f4fa-48dc-b3bf-91a5a3c40b4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AB871B5-AEFF-4BEA-9C41-91322BE905DE}">
  <ds:schemaRefs>
    <ds:schemaRef ds:uri="4efdf5b0-f4fa-48dc-b3bf-91a5a3c40b4a"/>
    <ds:schemaRef ds:uri="6452c6b0-ba23-467a-be06-286035d3b40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1A27E45-CEEF-4C4C-9D41-17E1968E0547}">
  <ds:schemaRefs>
    <ds:schemaRef ds:uri="http://schemas.openxmlformats.org/package/2006/metadata/core-properties"/>
    <ds:schemaRef ds:uri="4efdf5b0-f4fa-48dc-b3bf-91a5a3c40b4a"/>
    <ds:schemaRef ds:uri="http://www.w3.org/XML/1998/namespace"/>
    <ds:schemaRef ds:uri="http://purl.org/dc/terms/"/>
    <ds:schemaRef ds:uri="6452c6b0-ba23-467a-be06-286035d3b40e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A2E6E8F-D1D9-4784-B78E-51F170F457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4572</TotalTime>
  <Words>2074</Words>
  <Application>Microsoft Macintosh PowerPoint</Application>
  <PresentationFormat>Widescreen</PresentationFormat>
  <Paragraphs>301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Microsoft JhengHei</vt:lpstr>
      <vt:lpstr>Arial</vt:lpstr>
      <vt:lpstr>Calibri</vt:lpstr>
      <vt:lpstr>Open Sans</vt:lpstr>
      <vt:lpstr>Times New Roman</vt:lpstr>
      <vt:lpstr>Office 佈景主題</vt:lpstr>
      <vt:lpstr>Solar Harvest Educational Kit S4-6</vt:lpstr>
      <vt:lpstr>Solar Harvest</vt:lpstr>
      <vt:lpstr>Real-time Monitoring System (RTMS)</vt:lpstr>
      <vt:lpstr>RTMS Interface</vt:lpstr>
      <vt:lpstr>Data Download</vt:lpstr>
      <vt:lpstr>Illuminance VS Irradiance</vt:lpstr>
      <vt:lpstr>Learning Objectives</vt:lpstr>
      <vt:lpstr>Kit 4.1  Daily &amp; Seasonal Changes</vt:lpstr>
      <vt:lpstr>Selection of Date for Daily Variation</vt:lpstr>
      <vt:lpstr>Performance over a Day</vt:lpstr>
      <vt:lpstr>Geographical &amp; Seasonal Effects</vt:lpstr>
      <vt:lpstr>The Cause of Seasons</vt:lpstr>
      <vt:lpstr>Vernal &amp; Autumnal Equinoxes</vt:lpstr>
      <vt:lpstr>Summer &amp; Winter Solstices</vt:lpstr>
      <vt:lpstr>Sun Paths in HK</vt:lpstr>
      <vt:lpstr>Selection of Dates for Seasonal Variations</vt:lpstr>
      <vt:lpstr>Comparison of Summer &amp; Winter</vt:lpstr>
      <vt:lpstr>Discussion</vt:lpstr>
      <vt:lpstr>Kit 4.2  Solar Spectrum</vt:lpstr>
      <vt:lpstr>Spectrometry</vt:lpstr>
      <vt:lpstr>Experimental Results</vt:lpstr>
      <vt:lpstr>Solar Spectra on Ground &amp; in Space</vt:lpstr>
      <vt:lpstr>Discussion</vt:lpstr>
      <vt:lpstr>Kit 4.3  Effect of Weather</vt:lpstr>
      <vt:lpstr>Selection of Dates</vt:lpstr>
      <vt:lpstr>Comparison of Sunny &amp; Cloudy Days</vt:lpstr>
      <vt:lpstr>Scattering of Sunlight</vt:lpstr>
      <vt:lpstr>Long-term Observation</vt:lpstr>
      <vt:lpstr>Discussion</vt:lpstr>
      <vt:lpstr>Kit 4.4 Design of Solar Energy Generation Systems</vt:lpstr>
      <vt:lpstr>Inclination of Solar Panels</vt:lpstr>
      <vt:lpstr>Solar Panels with Sun-tracking Devices</vt:lpstr>
      <vt:lpstr>Better Land Use</vt:lpstr>
      <vt:lpstr>Discussion</vt:lpstr>
      <vt:lpstr>Conclusion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1: Study of factors affecting the efficiency of solar water heating system</dc:title>
  <dc:creator>lee kai bong</dc:creator>
  <cp:lastModifiedBy>Chun Wai Henry Pang (PHY)</cp:lastModifiedBy>
  <cp:revision>303</cp:revision>
  <dcterms:created xsi:type="dcterms:W3CDTF">2022-06-06T06:27:38Z</dcterms:created>
  <dcterms:modified xsi:type="dcterms:W3CDTF">2023-09-20T07:48:41Z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0x0101006102B0F23132424EAAAD5F985F26C9E4</vt:lpwstr>
  </property>
</Properties>
</file>